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8"/>
  </p:notesMasterIdLst>
  <p:sldIdLst>
    <p:sldId id="256" r:id="rId2"/>
    <p:sldId id="280" r:id="rId3"/>
    <p:sldId id="281" r:id="rId4"/>
    <p:sldId id="258" r:id="rId5"/>
    <p:sldId id="283" r:id="rId6"/>
    <p:sldId id="287" r:id="rId7"/>
    <p:sldId id="286" r:id="rId8"/>
    <p:sldId id="285" r:id="rId9"/>
    <p:sldId id="284" r:id="rId10"/>
    <p:sldId id="289" r:id="rId11"/>
    <p:sldId id="288" r:id="rId12"/>
    <p:sldId id="290" r:id="rId13"/>
    <p:sldId id="282" r:id="rId14"/>
    <p:sldId id="294" r:id="rId15"/>
    <p:sldId id="277" r:id="rId16"/>
    <p:sldId id="264" r:id="rId17"/>
    <p:sldId id="263" r:id="rId18"/>
    <p:sldId id="265" r:id="rId19"/>
    <p:sldId id="270" r:id="rId20"/>
    <p:sldId id="266" r:id="rId21"/>
    <p:sldId id="271" r:id="rId22"/>
    <p:sldId id="276" r:id="rId23"/>
    <p:sldId id="296" r:id="rId24"/>
    <p:sldId id="272" r:id="rId25"/>
    <p:sldId id="268" r:id="rId26"/>
    <p:sldId id="275" r:id="rId2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53BBDE-A45F-46CE-8CEB-4FF8B87D7CF3}">
  <a:tblStyle styleId="{1153BBDE-A45F-46CE-8CEB-4FF8B87D7CF3}"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5" autoAdjust="0"/>
    <p:restoredTop sz="70352" autoAdjust="0"/>
  </p:normalViewPr>
  <p:slideViewPr>
    <p:cSldViewPr snapToGrid="0">
      <p:cViewPr varScale="1">
        <p:scale>
          <a:sx n="57" d="100"/>
          <a:sy n="57" d="100"/>
        </p:scale>
        <p:origin x="1603"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vi-V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Chào</a:t>
            </a:r>
            <a:r>
              <a:rPr lang="en-US" dirty="0"/>
              <a:t> </a:t>
            </a:r>
            <a:r>
              <a:rPr lang="en-US" dirty="0" err="1"/>
              <a:t>thầy</a:t>
            </a:r>
            <a:r>
              <a:rPr lang="en-US" dirty="0"/>
              <a:t> </a:t>
            </a:r>
            <a:r>
              <a:rPr lang="en-US" dirty="0" err="1"/>
              <a:t>cô</a:t>
            </a:r>
            <a:r>
              <a:rPr lang="en-US" dirty="0"/>
              <a:t> </a:t>
            </a:r>
            <a:r>
              <a:rPr lang="en-US" dirty="0" err="1"/>
              <a:t>giới</a:t>
            </a:r>
            <a:r>
              <a:rPr lang="en-US" dirty="0"/>
              <a:t> </a:t>
            </a:r>
            <a:r>
              <a:rPr lang="en-US" dirty="0" err="1"/>
              <a:t>thiệu</a:t>
            </a:r>
            <a:r>
              <a:rPr lang="en-US" dirty="0"/>
              <a:t> …..</a:t>
            </a:r>
            <a:endParaRPr dirty="0"/>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4254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269875" algn="just">
              <a:lnSpc>
                <a:spcPct val="150000"/>
              </a:lnSpc>
              <a:spcBef>
                <a:spcPts val="600"/>
              </a:spcBef>
              <a:tabLst>
                <a:tab pos="180340" algn="l"/>
              </a:tabLst>
            </a:pPr>
            <a:r>
              <a:rPr lang="en-US" sz="1800" b="1"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Khối</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điều</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khiển</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trung</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tâm</a:t>
            </a:r>
            <a:r>
              <a:rPr lang="en-US" sz="1800" b="1"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Đảm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nhận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nhiệm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vụ</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nhận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tín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từ</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khối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trong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hệ</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thống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sau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tiến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hành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tín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ra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điều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khiển</a:t>
            </a:r>
            <a:endParaRPr lang="en-US" sz="1800" dirty="0">
              <a:effectLst/>
              <a:latin typeface="Times New Roman" panose="02020603050405020304" pitchFamily="18" charset="0"/>
              <a:ea typeface="Times New Roman" panose="02020603050405020304" pitchFamily="18" charset="0"/>
            </a:endParaRPr>
          </a:p>
          <a:p>
            <a:pPr marL="269875" algn="just">
              <a:lnSpc>
                <a:spcPct val="150000"/>
              </a:lnSpc>
              <a:spcBef>
                <a:spcPts val="600"/>
              </a:spcBef>
              <a:tabLst>
                <a:tab pos="180340" algn="l"/>
              </a:tabLst>
            </a:pPr>
            <a:r>
              <a:rPr lang="en-US" sz="1800" b="1"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Khối</a:t>
            </a:r>
            <a:r>
              <a:rPr lang="en-US" sz="1800" b="1" dirty="0">
                <a:effectLst/>
                <a:latin typeface="Times New Roman" panose="02020603050405020304" pitchFamily="18" charset="0"/>
                <a:ea typeface="Times New Roman" panose="02020603050405020304" pitchFamily="18" charset="0"/>
              </a:rPr>
              <a:t> RFID: </a:t>
            </a:r>
            <a:r>
              <a:rPr lang="en-US" sz="1800" b="1" dirty="0" err="1">
                <a:effectLst/>
                <a:latin typeface="Times New Roman" panose="02020603050405020304" pitchFamily="18" charset="0"/>
                <a:ea typeface="Times New Roman" panose="02020603050405020304" pitchFamily="18" charset="0"/>
              </a:rPr>
              <a:t>có</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chức</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năng</a:t>
            </a:r>
            <a:r>
              <a:rPr lang="en-US" sz="1800" b="1"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đọc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thẻ</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đến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khối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điều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khiển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trung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tâm</a:t>
            </a:r>
            <a:r>
              <a:rPr lang="en-US" sz="1800" dirty="0">
                <a:effectLst/>
                <a:latin typeface="Times New Roman" panose="02020603050405020304" pitchFamily="18" charset="0"/>
                <a:ea typeface="Times New Roman" panose="02020603050405020304" pitchFamily="18" charset="0"/>
              </a:rPr>
              <a:t>.</a:t>
            </a:r>
          </a:p>
          <a:p>
            <a:pPr marL="269875" algn="just">
              <a:lnSpc>
                <a:spcPct val="150000"/>
              </a:lnSpc>
              <a:spcBef>
                <a:spcPts val="600"/>
              </a:spcBef>
              <a:tabLst>
                <a:tab pos="180340" algn="l"/>
              </a:tabLst>
            </a:pPr>
            <a:r>
              <a:rPr lang="en-US" sz="1800" b="1" dirty="0">
                <a:effectLst/>
                <a:latin typeface="TimesNewRomanPS-BoldMT"/>
                <a:ea typeface="Calibri" panose="020F0502020204030204" pitchFamily="34" charset="0"/>
              </a:rPr>
              <a:t>	- </a:t>
            </a:r>
            <a:r>
              <a:rPr lang="en-US" sz="1800" b="1" dirty="0" err="1">
                <a:effectLst/>
                <a:latin typeface="TimesNewRomanPS-BoldMT"/>
                <a:ea typeface="Calibri" panose="020F0502020204030204" pitchFamily="34" charset="0"/>
              </a:rPr>
              <a:t>Khối</a:t>
            </a:r>
            <a:r>
              <a:rPr lang="en-US" sz="1800" b="1" dirty="0">
                <a:effectLst/>
                <a:latin typeface="TimesNewRomanPS-BoldMT"/>
                <a:ea typeface="Calibri" panose="020F0502020204030204" pitchFamily="34" charset="0"/>
              </a:rPr>
              <a:t> </a:t>
            </a:r>
            <a:r>
              <a:rPr lang="en-US" sz="1800" b="1" dirty="0" err="1">
                <a:effectLst/>
                <a:latin typeface="TimesNewRomanPS-BoldMT"/>
                <a:ea typeface="Calibri" panose="020F0502020204030204" pitchFamily="34" charset="0"/>
              </a:rPr>
              <a:t>đọc</a:t>
            </a:r>
            <a:r>
              <a:rPr lang="en-US" sz="1800" b="1" dirty="0">
                <a:effectLst/>
                <a:latin typeface="TimesNewRomanPS-BoldMT"/>
                <a:ea typeface="Calibri" panose="020F0502020204030204" pitchFamily="34" charset="0"/>
              </a:rPr>
              <a:t> </a:t>
            </a:r>
            <a:r>
              <a:rPr lang="en-US" sz="1800" b="1" dirty="0" err="1">
                <a:effectLst/>
                <a:latin typeface="TimesNewRomanPS-BoldMT"/>
                <a:ea typeface="Calibri" panose="020F0502020204030204" pitchFamily="34" charset="0"/>
              </a:rPr>
              <a:t>ảnh</a:t>
            </a:r>
            <a:r>
              <a:rPr lang="en-US" sz="1800" b="1" dirty="0">
                <a:effectLst/>
                <a:latin typeface="TimesNewRomanPS-BoldMT"/>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chức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năng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thập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tín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hiệu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hình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ảnh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từ</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thực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tế</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chuyển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về</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tín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hiệu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gửi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dữ</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liệu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khối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xử</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lý</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trung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tâm</a:t>
            </a:r>
            <a:r>
              <a:rPr lang="en-US" sz="1800" dirty="0">
                <a:effectLst/>
                <a:latin typeface="Times New Roman" panose="02020603050405020304" pitchFamily="18" charset="0"/>
                <a:ea typeface="Calibri" panose="020F0502020204030204" pitchFamily="34" charset="0"/>
              </a:rPr>
              <a:t>.</a:t>
            </a:r>
            <a:endParaRPr lang="en-US" sz="1800" dirty="0">
              <a:effectLst/>
              <a:latin typeface="Times New Roman" panose="02020603050405020304" pitchFamily="18" charset="0"/>
              <a:ea typeface="Times New Roman" panose="02020603050405020304" pitchFamily="18" charset="0"/>
            </a:endParaRPr>
          </a:p>
          <a:p>
            <a:pPr marL="269875" algn="just">
              <a:lnSpc>
                <a:spcPct val="150000"/>
              </a:lnSpc>
              <a:spcBef>
                <a:spcPts val="600"/>
              </a:spcBef>
              <a:tabLst>
                <a:tab pos="180340" algn="l"/>
              </a:tabLst>
            </a:pPr>
            <a:r>
              <a:rPr lang="en-US" sz="1800" b="1"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Khối</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lưu</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trữ</a:t>
            </a:r>
            <a:r>
              <a:rPr lang="en-US" sz="1800" b="1"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nơi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trao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đổi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với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khối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điều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khiển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trung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tâm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nơi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lưu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hệ</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thống</a:t>
            </a:r>
            <a:r>
              <a:rPr lang="en-US" sz="1800" dirty="0">
                <a:effectLst/>
                <a:latin typeface="Times New Roman" panose="02020603050405020304" pitchFamily="18" charset="0"/>
                <a:ea typeface="Times New Roman" panose="02020603050405020304" pitchFamily="18" charset="0"/>
              </a:rPr>
              <a:t>.</a:t>
            </a:r>
          </a:p>
          <a:p>
            <a:pPr marL="269875" algn="just">
              <a:lnSpc>
                <a:spcPct val="150000"/>
              </a:lnSpc>
              <a:spcBef>
                <a:spcPts val="600"/>
              </a:spcBef>
              <a:tabLst>
                <a:tab pos="180340" algn="l"/>
              </a:tabLst>
            </a:pPr>
            <a:r>
              <a:rPr lang="en-US" sz="1800" dirty="0">
                <a:effectLst/>
                <a:latin typeface="Times New Roman" panose="02020603050405020304" pitchFamily="18" charset="0"/>
                <a:ea typeface="Times New Roman" panose="02020603050405020304" pitchFamily="18" charset="0"/>
              </a:rPr>
              <a:t>	- </a:t>
            </a:r>
            <a:r>
              <a:rPr lang="en-US" sz="1800" b="1" dirty="0" err="1">
                <a:effectLst/>
                <a:latin typeface="Times New Roman" panose="02020603050405020304" pitchFamily="18" charset="0"/>
                <a:ea typeface="Times New Roman" panose="02020603050405020304" pitchFamily="18" charset="0"/>
              </a:rPr>
              <a:t>Khối</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thời</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gian</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thực</a:t>
            </a:r>
            <a:r>
              <a:rPr lang="en-US" sz="1800" b="1"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Cập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nhật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thời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gian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độc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lập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hệ</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thống</a:t>
            </a:r>
            <a:r>
              <a:rPr lang="en-US" sz="1800" dirty="0">
                <a:effectLst/>
                <a:latin typeface="Times New Roman" panose="02020603050405020304" pitchFamily="18" charset="0"/>
                <a:ea typeface="Times New Roman" panose="02020603050405020304" pitchFamily="18" charset="0"/>
              </a:rPr>
              <a:t>.</a:t>
            </a:r>
          </a:p>
          <a:p>
            <a:pPr marL="269875" algn="just">
              <a:lnSpc>
                <a:spcPct val="150000"/>
              </a:lnSpc>
              <a:spcBef>
                <a:spcPts val="600"/>
              </a:spcBef>
              <a:tabLst>
                <a:tab pos="180340" algn="l"/>
              </a:tabLst>
            </a:pPr>
            <a:r>
              <a:rPr lang="en-US" sz="1800" dirty="0">
                <a:effectLst/>
                <a:latin typeface="Times New Roman" panose="02020603050405020304" pitchFamily="18" charset="0"/>
                <a:ea typeface="Times New Roman" panose="02020603050405020304" pitchFamily="18" charset="0"/>
              </a:rPr>
              <a:t>	- </a:t>
            </a:r>
            <a:r>
              <a:rPr lang="en-US" sz="1800" b="1" dirty="0" err="1">
                <a:effectLst/>
                <a:latin typeface="Times New Roman" panose="02020603050405020304" pitchFamily="18" charset="0"/>
                <a:ea typeface="Times New Roman" panose="02020603050405020304" pitchFamily="18" charset="0"/>
              </a:rPr>
              <a:t>Khối</a:t>
            </a:r>
            <a:r>
              <a:rPr lang="en-US" sz="1800" b="1" dirty="0">
                <a:effectLst/>
                <a:latin typeface="Times New Roman" panose="02020603050405020304" pitchFamily="18" charset="0"/>
                <a:ea typeface="Times New Roman" panose="02020603050405020304" pitchFamily="18" charset="0"/>
              </a:rPr>
              <a:t> module </a:t>
            </a:r>
            <a:r>
              <a:rPr lang="en-US" sz="1800" b="1" dirty="0" err="1">
                <a:effectLst/>
                <a:latin typeface="Times New Roman" panose="02020603050405020304" pitchFamily="18" charset="0"/>
                <a:ea typeface="Times New Roman" panose="02020603050405020304" pitchFamily="18" charset="0"/>
              </a:rPr>
              <a:t>wifi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Giúp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hệ</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thống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kết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nối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wifi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dễ</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dàng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truyền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nhận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giữa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hệ</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thống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cloud server. </a:t>
            </a:r>
            <a:r>
              <a:rPr lang="en-US" sz="1800" dirty="0" err="1">
                <a:effectLst/>
                <a:latin typeface="Times New Roman" panose="02020603050405020304" pitchFamily="18" charset="0"/>
                <a:ea typeface="Times New Roman" panose="02020603050405020304" pitchFamily="18" charset="0"/>
              </a:rPr>
              <a:t>Khối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này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đảm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bảo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kết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nối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mạng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ổn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định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lên</a:t>
            </a:r>
            <a:r>
              <a:rPr lang="en-US" sz="1800" dirty="0">
                <a:effectLst/>
                <a:latin typeface="Times New Roman" panose="02020603050405020304" pitchFamily="18" charset="0"/>
                <a:ea typeface="Times New Roman" panose="02020603050405020304" pitchFamily="18" charset="0"/>
              </a:rPr>
              <a:t> cloud server </a:t>
            </a:r>
            <a:r>
              <a:rPr lang="en-US" sz="1800" dirty="0" err="1">
                <a:effectLst/>
                <a:latin typeface="Times New Roman" panose="02020603050405020304" pitchFamily="18" charset="0"/>
                <a:ea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quản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hệ</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thống</a:t>
            </a:r>
            <a:r>
              <a:rPr lang="en-US" sz="1800" dirty="0">
                <a:effectLst/>
                <a:latin typeface="Times New Roman" panose="02020603050405020304" pitchFamily="18" charset="0"/>
                <a:ea typeface="Times New Roman" panose="02020603050405020304" pitchFamily="18" charset="0"/>
              </a:rPr>
              <a:t>.</a:t>
            </a:r>
          </a:p>
          <a:p>
            <a:pPr marL="269875" algn="just">
              <a:lnSpc>
                <a:spcPct val="150000"/>
              </a:lnSpc>
              <a:spcBef>
                <a:spcPts val="600"/>
              </a:spcBef>
              <a:tabLst>
                <a:tab pos="180340" algn="l"/>
              </a:tabLst>
            </a:pPr>
            <a:r>
              <a:rPr lang="en-US" sz="1800" dirty="0">
                <a:effectLst/>
                <a:latin typeface="Times New Roman" panose="02020603050405020304" pitchFamily="18" charset="0"/>
                <a:ea typeface="Times New Roman" panose="02020603050405020304" pitchFamily="18" charset="0"/>
              </a:rPr>
              <a:t>	- </a:t>
            </a:r>
            <a:r>
              <a:rPr lang="en-US" sz="1800" b="1" dirty="0" err="1">
                <a:effectLst/>
                <a:latin typeface="Times New Roman" panose="02020603050405020304" pitchFamily="18" charset="0"/>
                <a:ea typeface="Times New Roman" panose="02020603050405020304" pitchFamily="18" charset="0"/>
              </a:rPr>
              <a:t>Khối</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điều</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khiển</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và</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hiển</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thị</a:t>
            </a:r>
            <a:r>
              <a:rPr lang="en-US" sz="1800" b="1"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Tiếp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nhận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vụ</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từ</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người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dùng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gửi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tín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bộ</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trung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tâm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hiển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thị</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thông</a:t>
            </a:r>
            <a:r>
              <a:rPr lang="en-US" sz="1800" dirty="0">
                <a:effectLst/>
                <a:latin typeface="Times New Roman" panose="02020603050405020304" pitchFamily="18" charset="0"/>
                <a:ea typeface="Times New Roman" panose="02020603050405020304" pitchFamily="18" charset="0"/>
              </a:rPr>
              <a:t> tin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ra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bởi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khối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trung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tâm</a:t>
            </a:r>
            <a:r>
              <a:rPr lang="en-US" sz="1800" dirty="0">
                <a:effectLst/>
                <a:latin typeface="Times New Roman" panose="02020603050405020304" pitchFamily="18" charset="0"/>
                <a:ea typeface="Times New Roman" panose="02020603050405020304" pitchFamily="18" charset="0"/>
              </a:rPr>
              <a:t>.</a:t>
            </a:r>
          </a:p>
          <a:p>
            <a:pPr marL="269875" algn="just">
              <a:lnSpc>
                <a:spcPct val="150000"/>
              </a:lnSpc>
              <a:spcBef>
                <a:spcPts val="600"/>
              </a:spcBef>
              <a:tabLst>
                <a:tab pos="180340" algn="l"/>
              </a:tabLst>
            </a:pPr>
            <a:r>
              <a:rPr lang="en-US" sz="1800" dirty="0">
                <a:effectLst/>
                <a:latin typeface="Times New Roman" panose="02020603050405020304" pitchFamily="18" charset="0"/>
                <a:ea typeface="Times New Roman" panose="02020603050405020304" pitchFamily="18" charset="0"/>
              </a:rPr>
              <a:t>	- </a:t>
            </a:r>
            <a:r>
              <a:rPr lang="en-US" sz="1800" b="1" dirty="0" err="1">
                <a:effectLst/>
                <a:latin typeface="Times New Roman" panose="02020603050405020304" pitchFamily="18" charset="0"/>
                <a:ea typeface="Times New Roman" panose="02020603050405020304" pitchFamily="18" charset="0"/>
              </a:rPr>
              <a:t>Khối</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nguồn</a:t>
            </a:r>
            <a:r>
              <a:rPr lang="en-US" sz="1800" b="1"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nhiệm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vụ</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cung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cấp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điện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dòng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điện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khối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hoạt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động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bình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thường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Ngoài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việc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cung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cấp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nguồn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điện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khối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nguồn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còn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chức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năng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đảm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bảo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hệ</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thống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khỏi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sự</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cố</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như</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quá</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tải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ngắn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mạch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quá</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nhiệt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quá</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áp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Việc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đảm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bảo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hoạt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động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ổn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định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khối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nguồn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rất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quan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trọng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tránh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hậu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quả</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xấu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hơn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hệ</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thống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thiết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bị</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kết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nối</a:t>
            </a:r>
            <a:r>
              <a:rPr lang="en-US" sz="1800" dirty="0">
                <a:effectLst/>
                <a:latin typeface="Times New Roman" panose="02020603050405020304" pitchFamily="18" charset="0"/>
                <a:ea typeface="Times New Roman" panose="02020603050405020304" pitchFamily="18" charset="0"/>
              </a:rPr>
              <a:t>.</a:t>
            </a:r>
          </a:p>
          <a:p>
            <a:pPr marL="269875" algn="just">
              <a:lnSpc>
                <a:spcPct val="150000"/>
              </a:lnSpc>
              <a:spcBef>
                <a:spcPts val="600"/>
              </a:spcBef>
              <a:tabLst>
                <a:tab pos="180340" algn="l"/>
              </a:tabLst>
            </a:pPr>
            <a:r>
              <a:rPr lang="en-US" sz="1800" dirty="0">
                <a:effectLst/>
                <a:latin typeface="Times New Roman" panose="02020603050405020304" pitchFamily="18" charset="0"/>
                <a:ea typeface="Times New Roman" panose="02020603050405020304" pitchFamily="18" charset="0"/>
              </a:rPr>
              <a:t>	- </a:t>
            </a:r>
            <a:r>
              <a:rPr lang="en-US" sz="1800" b="1" dirty="0">
                <a:effectLst/>
                <a:latin typeface="Times New Roman" panose="02020603050405020304" pitchFamily="18" charset="0"/>
                <a:ea typeface="Times New Roman" panose="02020603050405020304" pitchFamily="18" charset="0"/>
              </a:rPr>
              <a:t>Cloud Server:</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Lưu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thông</a:t>
            </a:r>
            <a:r>
              <a:rPr lang="en-US" sz="1800" dirty="0">
                <a:effectLst/>
                <a:latin typeface="Times New Roman" panose="02020603050405020304" pitchFamily="18" charset="0"/>
                <a:ea typeface="Times New Roman" panose="02020603050405020304" pitchFamily="18" charset="0"/>
              </a:rPr>
              <a:t> tin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nhân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viên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chấm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công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theo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từng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ngày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trong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tháng</a:t>
            </a:r>
            <a:r>
              <a:rPr lang="en-US" sz="1800" dirty="0">
                <a:effectLst/>
                <a:latin typeface="Times New Roman" panose="02020603050405020304" pitchFamily="18" charset="0"/>
                <a:ea typeface="Times New Roman" panose="02020603050405020304" pitchFamily="18" charset="0"/>
              </a:rPr>
              <a:t> (bao </a:t>
            </a:r>
            <a:r>
              <a:rPr lang="en-US" sz="1800" dirty="0" err="1">
                <a:effectLst/>
                <a:latin typeface="Times New Roman" panose="02020603050405020304" pitchFamily="18" charset="0"/>
                <a:ea typeface="Times New Roman" panose="02020603050405020304" pitchFamily="18" charset="0"/>
              </a:rPr>
              <a:t>gồm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thông</a:t>
            </a:r>
            <a:r>
              <a:rPr lang="en-US" sz="1800" dirty="0">
                <a:effectLst/>
                <a:latin typeface="Times New Roman" panose="02020603050405020304" pitchFamily="18" charset="0"/>
                <a:ea typeface="Times New Roman" panose="02020603050405020304" pitchFamily="18" charset="0"/>
              </a:rPr>
              <a:t> tin </a:t>
            </a:r>
            <a:r>
              <a:rPr lang="en-US" sz="1800" dirty="0" err="1">
                <a:effectLst/>
                <a:latin typeface="Times New Roman" panose="02020603050405020304" pitchFamily="18" charset="0"/>
                <a:ea typeface="Times New Roman" panose="02020603050405020304" pitchFamily="18" charset="0"/>
              </a:rPr>
              <a:t>nhân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viên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thời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gian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điểm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ngày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nghỉ</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tổng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số</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giờ</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làm</a:t>
            </a:r>
            <a:r>
              <a:rPr lang="en-US" sz="1800" dirty="0">
                <a:effectLst/>
                <a:latin typeface="Times New Roman" panose="02020603050405020304" pitchFamily="18" charset="0"/>
                <a:ea typeface="Times New Roman" panose="02020603050405020304" pitchFamily="18" charset="0"/>
              </a:rPr>
              <a:t>).</a:t>
            </a:r>
          </a:p>
          <a:p>
            <a:r>
              <a:rPr lang="en-US" sz="1800" dirty="0">
                <a:effectLst/>
                <a:latin typeface="Times New Roman" panose="02020603050405020304" pitchFamily="18" charset="0"/>
                <a:ea typeface="Calibri" panose="020F0502020204030204" pitchFamily="34" charset="0"/>
              </a:rPr>
              <a:t>	- </a:t>
            </a:r>
            <a:r>
              <a:rPr lang="en-US" sz="1800" b="1" dirty="0">
                <a:effectLst/>
                <a:latin typeface="Times New Roman" panose="02020603050405020304" pitchFamily="18" charset="0"/>
                <a:ea typeface="Calibri" panose="020F0502020204030204" pitchFamily="34" charset="0"/>
              </a:rPr>
              <a:t>Website:</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Hiển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thị</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thông</a:t>
            </a:r>
            <a:r>
              <a:rPr lang="en-US" sz="1800" dirty="0">
                <a:effectLst/>
                <a:latin typeface="Times New Roman" panose="02020603050405020304" pitchFamily="18" charset="0"/>
                <a:ea typeface="Calibri" panose="020F0502020204030204" pitchFamily="34" charset="0"/>
              </a:rPr>
              <a:t> tin </a:t>
            </a:r>
            <a:r>
              <a:rPr lang="en-US" sz="1800" dirty="0" err="1">
                <a:effectLst/>
                <a:latin typeface="Times New Roman" panose="02020603050405020304" pitchFamily="18" charset="0"/>
                <a:ea typeface="Calibri" panose="020F0502020204030204" pitchFamily="34" charset="0"/>
              </a:rPr>
              <a:t>của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nhân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viên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thể</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chỉnh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sửa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dữ</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liệu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chấm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công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dành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quản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trị</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viên</a:t>
            </a:r>
            <a:r>
              <a:rPr lang="en-US" sz="1800" dirty="0">
                <a:effectLst/>
                <a:latin typeface="Times New Roman" panose="02020603050405020304" pitchFamily="18" charset="0"/>
                <a:ea typeface="Calibri" panose="020F0502020204030204" pitchFamily="34" charset="0"/>
              </a:rPr>
              <a:t>.</a:t>
            </a:r>
            <a:endParaRPr dirty="0"/>
          </a:p>
        </p:txBody>
      </p:sp>
      <p:sp>
        <p:nvSpPr>
          <p:cNvPr id="101" name="Google Shape;10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90572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Raspberry pi 4 </a:t>
            </a:r>
            <a:r>
              <a:rPr lang="en-US" sz="1200" b="0" i="0" u="none" strike="noStrike" cap="none" dirty="0" err="1">
                <a:solidFill>
                  <a:schemeClr val="dk1"/>
                </a:solidFill>
                <a:effectLst/>
                <a:latin typeface="Calibri"/>
                <a:ea typeface="Calibri"/>
                <a:cs typeface="Calibri"/>
                <a:sym typeface="Calibri"/>
              </a:rPr>
              <a:t>có</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tốc</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độ</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xử</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lý</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cao</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phù</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hợp</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các</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yêu</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cầu</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về</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xử</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lý</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ảnh</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ngoài</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ra</a:t>
            </a:r>
            <a:r>
              <a:rPr lang="en-US" sz="1200" b="0" i="0" u="none" strike="noStrike" cap="none" dirty="0">
                <a:solidFill>
                  <a:schemeClr val="dk1"/>
                </a:solidFill>
                <a:effectLst/>
                <a:latin typeface="Calibri"/>
                <a:ea typeface="Calibri"/>
                <a:cs typeface="Calibri"/>
                <a:sym typeface="Calibri"/>
              </a:rPr>
              <a:t> Raspberry </a:t>
            </a:r>
            <a:r>
              <a:rPr lang="en-US" sz="1200" b="0" i="0" u="none" strike="noStrike" cap="none" dirty="0" err="1">
                <a:solidFill>
                  <a:schemeClr val="dk1"/>
                </a:solidFill>
                <a:effectLst/>
                <a:latin typeface="Calibri"/>
                <a:ea typeface="Calibri"/>
                <a:cs typeface="Calibri"/>
                <a:sym typeface="Calibri"/>
              </a:rPr>
              <a:t>còn</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tích</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hợp</a:t>
            </a:r>
            <a:r>
              <a:rPr lang="en-US" sz="1200" b="0" i="0" u="none" strike="noStrike" cap="none" dirty="0">
                <a:solidFill>
                  <a:schemeClr val="dk1"/>
                </a:solidFill>
                <a:effectLst/>
                <a:latin typeface="Calibri"/>
                <a:ea typeface="Calibri"/>
                <a:cs typeface="Calibri"/>
                <a:sym typeface="Calibri"/>
              </a:rPr>
              <a:t> module </a:t>
            </a:r>
            <a:r>
              <a:rPr lang="en-US" sz="1200" b="0" i="0" u="none" strike="noStrike" cap="none" dirty="0" err="1">
                <a:solidFill>
                  <a:schemeClr val="dk1"/>
                </a:solidFill>
                <a:effectLst/>
                <a:latin typeface="Calibri"/>
                <a:ea typeface="Calibri"/>
                <a:cs typeface="Calibri"/>
                <a:sym typeface="Calibri"/>
              </a:rPr>
              <a:t>wifi</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giúp</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kết</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nối</a:t>
            </a:r>
            <a:r>
              <a:rPr lang="en-US" sz="1200" b="0" i="0" u="none" strike="noStrike" cap="none" dirty="0">
                <a:solidFill>
                  <a:schemeClr val="dk1"/>
                </a:solidFill>
                <a:effectLst/>
                <a:latin typeface="Calibri"/>
                <a:ea typeface="Calibri"/>
                <a:cs typeface="Calibri"/>
                <a:sym typeface="Calibri"/>
              </a:rPr>
              <a:t> internet </a:t>
            </a:r>
            <a:r>
              <a:rPr lang="en-US" sz="1200" b="0" i="0" u="none" strike="noStrike" cap="none" dirty="0" err="1">
                <a:solidFill>
                  <a:schemeClr val="dk1"/>
                </a:solidFill>
                <a:effectLst/>
                <a:latin typeface="Calibri"/>
                <a:ea typeface="Calibri"/>
                <a:cs typeface="Calibri"/>
                <a:sym typeface="Calibri"/>
              </a:rPr>
              <a:t>và</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dễ</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dàng</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truyền</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dữ</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liệu</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lên</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cloude</a:t>
            </a:r>
            <a:r>
              <a:rPr lang="en-US" sz="1200" b="0" i="0" u="none" strike="noStrike" cap="none" dirty="0">
                <a:solidFill>
                  <a:schemeClr val="dk1"/>
                </a:solidFill>
                <a:effectLst/>
                <a:latin typeface="Calibri"/>
                <a:ea typeface="Calibri"/>
                <a:cs typeface="Calibri"/>
                <a:sym typeface="Calibri"/>
              </a:rPr>
              <a:t> sever.</a:t>
            </a:r>
          </a:p>
          <a:p>
            <a:pPr marL="0" lvl="0" indent="0" algn="l" rtl="0">
              <a:spcBef>
                <a:spcPts val="0"/>
              </a:spcBef>
              <a:spcAft>
                <a:spcPts val="0"/>
              </a:spcAft>
              <a:buNone/>
            </a:pPr>
            <a:r>
              <a:rPr lang="en-US" sz="1800" dirty="0">
                <a:effectLst/>
                <a:latin typeface="Times New Roman" panose="02020603050405020304" pitchFamily="18" charset="0"/>
                <a:ea typeface="Calibri" panose="020F0502020204030204" pitchFamily="34" charset="0"/>
              </a:rPr>
              <a:t>module RFID RC522 </a:t>
            </a:r>
            <a:r>
              <a:rPr lang="en-US" sz="1800" dirty="0" err="1">
                <a:effectLst/>
                <a:latin typeface="Times New Roman" panose="02020603050405020304" pitchFamily="18" charset="0"/>
                <a:ea typeface="Calibri" panose="020F0502020204030204" pitchFamily="34" charset="0"/>
              </a:rPr>
              <a:t>sử</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dụng</a:t>
            </a:r>
            <a:r>
              <a:rPr lang="en-US" sz="1800" dirty="0">
                <a:effectLst/>
                <a:latin typeface="Times New Roman" panose="02020603050405020304" pitchFamily="18" charset="0"/>
                <a:ea typeface="Calibri" panose="020F0502020204030204" pitchFamily="34" charset="0"/>
              </a:rPr>
              <a:t> IC MFRC522  </a:t>
            </a:r>
            <a:r>
              <a:rPr lang="en-US" sz="1800" dirty="0" err="1">
                <a:effectLst/>
                <a:latin typeface="Times New Roman" panose="02020603050405020304" pitchFamily="18" charset="0"/>
                <a:ea typeface="Calibri" panose="020F0502020204030204" pitchFamily="34" charset="0"/>
              </a:rPr>
              <a:t>đọc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dữ</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liệu</a:t>
            </a:r>
            <a:r>
              <a:rPr lang="en-US" sz="1800" dirty="0">
                <a:effectLst/>
                <a:latin typeface="Times New Roman" panose="02020603050405020304" pitchFamily="18" charset="0"/>
                <a:ea typeface="Calibri" panose="020F0502020204030204" pitchFamily="34" charset="0"/>
              </a:rPr>
              <a:t> ở </a:t>
            </a:r>
            <a:r>
              <a:rPr lang="en-US" sz="1800" dirty="0" err="1">
                <a:effectLst/>
                <a:latin typeface="Times New Roman" panose="02020603050405020304" pitchFamily="18" charset="0"/>
                <a:ea typeface="Calibri" panose="020F0502020204030204" pitchFamily="34" charset="0"/>
              </a:rPr>
              <a:t>tần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số</a:t>
            </a:r>
            <a:r>
              <a:rPr lang="en-US" sz="1800" dirty="0">
                <a:effectLst/>
                <a:latin typeface="Times New Roman" panose="02020603050405020304" pitchFamily="18" charset="0"/>
                <a:ea typeface="Calibri" panose="020F0502020204030204" pitchFamily="34" charset="0"/>
              </a:rPr>
              <a:t> 13.56mhz, </a:t>
            </a:r>
            <a:r>
              <a:rPr lang="en-US" sz="1800" dirty="0" err="1">
                <a:effectLst/>
                <a:latin typeface="Times New Roman" panose="02020603050405020304" pitchFamily="18" charset="0"/>
                <a:ea typeface="Calibri" panose="020F0502020204030204" pitchFamily="34" charset="0"/>
              </a:rPr>
              <a:t>với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thành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rẻ</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thiết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kế</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nhỏ</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gọn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Năng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lượng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sử</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dụng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thấp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ít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tiêu</a:t>
            </a:r>
            <a:r>
              <a:rPr lang="en-US" sz="1800" dirty="0">
                <a:effectLst/>
                <a:latin typeface="Times New Roman" panose="02020603050405020304" pitchFamily="18" charset="0"/>
                <a:ea typeface="Calibri" panose="020F0502020204030204" pitchFamily="34" charset="0"/>
              </a:rPr>
              <a:t> hao </a:t>
            </a:r>
            <a:r>
              <a:rPr lang="en-US" sz="1800" dirty="0" err="1">
                <a:effectLst/>
                <a:latin typeface="Times New Roman" panose="02020603050405020304" pitchFamily="18" charset="0"/>
                <a:ea typeface="Calibri" panose="020F0502020204030204" pitchFamily="34" charset="0"/>
              </a:rPr>
              <a:t>năng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lương</a:t>
            </a:r>
            <a:r>
              <a:rPr lang="en-US" sz="1800" dirty="0">
                <a:effectLst/>
                <a:latin typeface="Times New Roman" panose="02020603050405020304" pitchFamily="18" charset="0"/>
                <a:ea typeface="Calibri" panose="020F0502020204030204" pitchFamily="34" charset="0"/>
              </a:rPr>
              <a:t>.</a:t>
            </a:r>
          </a:p>
          <a:p>
            <a:pPr marL="0" lvl="0" indent="0" algn="l" rtl="0">
              <a:spcBef>
                <a:spcPts val="0"/>
              </a:spcBef>
              <a:spcAft>
                <a:spcPts val="0"/>
              </a:spcAft>
              <a:buNone/>
            </a:pPr>
            <a:r>
              <a:rPr lang="en-US" sz="1800" dirty="0">
                <a:effectLst/>
                <a:latin typeface="Times New Roman" panose="02020603050405020304" pitchFamily="18" charset="0"/>
                <a:ea typeface="Calibri" panose="020F0502020204030204" pitchFamily="34" charset="0"/>
              </a:rPr>
              <a:t>Webcam </a:t>
            </a:r>
            <a:r>
              <a:rPr lang="en-US" sz="1800" dirty="0" err="1">
                <a:effectLst/>
                <a:latin typeface="Times New Roman" panose="02020603050405020304" pitchFamily="18" charset="0"/>
                <a:ea typeface="Calibri" panose="020F0502020204030204" pitchFamily="34" charset="0"/>
              </a:rPr>
              <a:t>Rapoo</a:t>
            </a:r>
            <a:r>
              <a:rPr lang="en-US" sz="1800" dirty="0">
                <a:effectLst/>
                <a:latin typeface="Times New Roman" panose="02020603050405020304" pitchFamily="18" charset="0"/>
                <a:ea typeface="Calibri" panose="020F0502020204030204" pitchFamily="34" charset="0"/>
              </a:rPr>
              <a:t> XW180 </a:t>
            </a:r>
            <a:r>
              <a:rPr lang="en-US" sz="1800" dirty="0" err="1">
                <a:effectLst/>
                <a:latin typeface="Times New Roman" panose="02020603050405020304" pitchFamily="18" charset="0"/>
                <a:ea typeface="Calibri" panose="020F0502020204030204" pitchFamily="34" charset="0"/>
              </a:rPr>
              <a:t>hình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độ</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phân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giải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cao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với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chất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lượng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hình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sắc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nét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mượt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mà</a:t>
            </a:r>
            <a:r>
              <a:rPr lang="en-US" sz="1800" dirty="0">
                <a:effectLst/>
                <a:latin typeface="Times New Roman" panose="02020603050405020304" pitchFamily="18" charset="0"/>
                <a:ea typeface="Calibri" panose="020F0502020204030204" pitchFamily="34" charset="0"/>
              </a:rPr>
              <a:t> ở </a:t>
            </a:r>
            <a:r>
              <a:rPr lang="en-US" sz="1800" dirty="0" err="1">
                <a:effectLst/>
                <a:latin typeface="Times New Roman" panose="02020603050405020304" pitchFamily="18" charset="0"/>
                <a:ea typeface="Calibri" panose="020F0502020204030204" pitchFamily="34" charset="0"/>
              </a:rPr>
              <a:t>tốc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độ</a:t>
            </a:r>
            <a:r>
              <a:rPr lang="en-US" sz="1800" dirty="0">
                <a:effectLst/>
                <a:latin typeface="Times New Roman" panose="02020603050405020304" pitchFamily="18" charset="0"/>
                <a:ea typeface="Calibri" panose="020F0502020204030204" pitchFamily="34" charset="0"/>
              </a:rPr>
              <a:t> 30 </a:t>
            </a:r>
            <a:r>
              <a:rPr lang="en-US" sz="1800" dirty="0" err="1">
                <a:effectLst/>
                <a:latin typeface="Times New Roman" panose="02020603050405020304" pitchFamily="18" charset="0"/>
                <a:ea typeface="Calibri" panose="020F0502020204030204" pitchFamily="34" charset="0"/>
              </a:rPr>
              <a:t>khung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hình</a:t>
            </a:r>
            <a:r>
              <a:rPr lang="en-US" sz="1800" dirty="0">
                <a:effectLst/>
                <a:latin typeface="Times New Roman" panose="02020603050405020304" pitchFamily="18" charset="0"/>
                <a:ea typeface="Calibri" panose="020F0502020204030204" pitchFamily="34" charset="0"/>
              </a:rPr>
              <a:t>/</a:t>
            </a:r>
            <a:r>
              <a:rPr lang="en-US" sz="1800" dirty="0" err="1">
                <a:effectLst/>
                <a:latin typeface="Times New Roman" panose="02020603050405020304" pitchFamily="18" charset="0"/>
                <a:ea typeface="Calibri" panose="020F0502020204030204" pitchFamily="34" charset="0"/>
              </a:rPr>
              <a:t>giây</a:t>
            </a:r>
            <a:r>
              <a:rPr lang="en-US" sz="1800" dirty="0">
                <a:effectLst/>
                <a:latin typeface="Times New Roman" panose="02020603050405020304" pitchFamily="18" charset="0"/>
                <a:ea typeface="Calibri" panose="020F0502020204030204" pitchFamily="34" charset="0"/>
              </a:rPr>
              <a:t>. </a:t>
            </a:r>
          </a:p>
          <a:p>
            <a:pPr marL="0" lvl="0" indent="0" algn="l" rtl="0">
              <a:spcBef>
                <a:spcPts val="0"/>
              </a:spcBef>
              <a:spcAft>
                <a:spcPts val="0"/>
              </a:spcAft>
              <a:buNone/>
            </a:pPr>
            <a:r>
              <a:rPr lang="en-US" sz="1800" dirty="0">
                <a:effectLst/>
                <a:latin typeface="Times New Roman" panose="02020603050405020304" pitchFamily="18" charset="0"/>
              </a:rPr>
              <a:t>Module Ds1307 </a:t>
            </a:r>
            <a:r>
              <a:rPr lang="en-US" sz="1800" dirty="0" err="1">
                <a:effectLst/>
                <a:latin typeface="Times New Roman" panose="02020603050405020304" pitchFamily="18" charset="0"/>
              </a:rPr>
              <a:t>với</a:t>
            </a:r>
            <a:r>
              <a:rPr lang="en-US" sz="1800" dirty="0">
                <a:effectLst/>
                <a:latin typeface="Times New Roman" panose="02020603050405020304" pitchFamily="18" charset="0"/>
              </a:rPr>
              <a:t> </a:t>
            </a:r>
            <a:r>
              <a:rPr lang="en-US" sz="1800" dirty="0" err="1">
                <a:effectLst/>
                <a:latin typeface="Times New Roman" panose="02020603050405020304" pitchFamily="18" charset="0"/>
              </a:rPr>
              <a:t>năng</a:t>
            </a:r>
            <a:r>
              <a:rPr lang="en-US" sz="1800" dirty="0">
                <a:effectLst/>
                <a:latin typeface="Times New Roman" panose="02020603050405020304" pitchFamily="18" charset="0"/>
              </a:rPr>
              <a:t> </a:t>
            </a:r>
            <a:r>
              <a:rPr lang="en-US" sz="1800" dirty="0" err="1">
                <a:effectLst/>
                <a:latin typeface="Times New Roman" panose="02020603050405020304" pitchFamily="18" charset="0"/>
              </a:rPr>
              <a:t>lượng</a:t>
            </a:r>
            <a:r>
              <a:rPr lang="en-US" sz="1800" dirty="0">
                <a:effectLst/>
                <a:latin typeface="Times New Roman" panose="02020603050405020304" pitchFamily="18" charset="0"/>
              </a:rPr>
              <a:t> </a:t>
            </a:r>
            <a:r>
              <a:rPr lang="en-US" sz="1800" dirty="0" err="1">
                <a:effectLst/>
                <a:latin typeface="Times New Roman" panose="02020603050405020304" pitchFamily="18" charset="0"/>
              </a:rPr>
              <a:t>sử</a:t>
            </a:r>
            <a:r>
              <a:rPr lang="en-US" sz="1800" dirty="0">
                <a:effectLst/>
                <a:latin typeface="Times New Roman" panose="02020603050405020304" pitchFamily="18" charset="0"/>
              </a:rPr>
              <a:t> </a:t>
            </a:r>
            <a:r>
              <a:rPr lang="en-US" sz="1800" dirty="0" err="1">
                <a:effectLst/>
                <a:latin typeface="Times New Roman" panose="02020603050405020304" pitchFamily="18" charset="0"/>
              </a:rPr>
              <a:t>dụng</a:t>
            </a:r>
            <a:r>
              <a:rPr lang="en-US" sz="1800" dirty="0">
                <a:effectLst/>
                <a:latin typeface="Times New Roman" panose="02020603050405020304" pitchFamily="18" charset="0"/>
              </a:rPr>
              <a:t> </a:t>
            </a:r>
            <a:r>
              <a:rPr lang="en-US" sz="1800" dirty="0" err="1">
                <a:effectLst/>
                <a:latin typeface="Times New Roman" panose="02020603050405020304" pitchFamily="18" charset="0"/>
              </a:rPr>
              <a:t>thấp</a:t>
            </a:r>
            <a:r>
              <a:rPr lang="en-US" sz="1800" dirty="0">
                <a:effectLst/>
                <a:latin typeface="Times New Roman" panose="02020603050405020304" pitchFamily="18" charset="0"/>
              </a:rPr>
              <a:t>, </a:t>
            </a:r>
            <a:r>
              <a:rPr lang="en-US" sz="1800" dirty="0" err="1">
                <a:effectLst/>
                <a:latin typeface="Times New Roman" panose="02020603050405020304" pitchFamily="18" charset="0"/>
              </a:rPr>
              <a:t>kích</a:t>
            </a:r>
            <a:r>
              <a:rPr lang="en-US" sz="1800" dirty="0">
                <a:effectLst/>
                <a:latin typeface="Times New Roman" panose="02020603050405020304" pitchFamily="18" charset="0"/>
              </a:rPr>
              <a:t> </a:t>
            </a:r>
            <a:r>
              <a:rPr lang="en-US" sz="1800" dirty="0" err="1">
                <a:effectLst/>
                <a:latin typeface="Times New Roman" panose="02020603050405020304" pitchFamily="18" charset="0"/>
              </a:rPr>
              <a:t>thước</a:t>
            </a:r>
            <a:r>
              <a:rPr lang="en-US" sz="1800" dirty="0">
                <a:effectLst/>
                <a:latin typeface="Times New Roman" panose="02020603050405020304" pitchFamily="18" charset="0"/>
              </a:rPr>
              <a:t> </a:t>
            </a:r>
            <a:r>
              <a:rPr lang="en-US" sz="1800" dirty="0" err="1">
                <a:effectLst/>
                <a:latin typeface="Times New Roman" panose="02020603050405020304" pitchFamily="18" charset="0"/>
              </a:rPr>
              <a:t>nhỏ</a:t>
            </a:r>
            <a:r>
              <a:rPr lang="en-US" sz="1800" dirty="0">
                <a:effectLst/>
                <a:latin typeface="Times New Roman" panose="02020603050405020304" pitchFamily="18" charset="0"/>
              </a:rPr>
              <a:t> </a:t>
            </a:r>
            <a:r>
              <a:rPr lang="en-US" sz="1800" dirty="0" err="1">
                <a:effectLst/>
                <a:latin typeface="Times New Roman" panose="02020603050405020304" pitchFamily="18" charset="0"/>
              </a:rPr>
              <a:t>gọn</a:t>
            </a:r>
            <a:r>
              <a:rPr lang="en-US" sz="1800" dirty="0">
                <a:effectLst/>
                <a:latin typeface="Times New Roman" panose="02020603050405020304" pitchFamily="18" charset="0"/>
              </a:rPr>
              <a:t> </a:t>
            </a:r>
            <a:r>
              <a:rPr lang="en-US" sz="1800" dirty="0" err="1">
                <a:effectLst/>
                <a:latin typeface="Times New Roman" panose="02020603050405020304" pitchFamily="18" charset="0"/>
              </a:rPr>
              <a:t>và</a:t>
            </a:r>
            <a:r>
              <a:rPr lang="en-US" sz="1800" dirty="0">
                <a:effectLst/>
                <a:latin typeface="Times New Roman" panose="02020603050405020304" pitchFamily="18" charset="0"/>
              </a:rPr>
              <a:t> </a:t>
            </a:r>
            <a:r>
              <a:rPr lang="en-US" sz="1800" dirty="0" err="1">
                <a:effectLst/>
                <a:latin typeface="Times New Roman" panose="02020603050405020304" pitchFamily="18" charset="0"/>
              </a:rPr>
              <a:t>giá</a:t>
            </a:r>
            <a:r>
              <a:rPr lang="en-US" sz="1800" dirty="0">
                <a:effectLst/>
                <a:latin typeface="Times New Roman" panose="02020603050405020304" pitchFamily="18" charset="0"/>
              </a:rPr>
              <a:t> </a:t>
            </a:r>
            <a:r>
              <a:rPr lang="en-US" sz="1800" dirty="0" err="1">
                <a:effectLst/>
                <a:latin typeface="Times New Roman" panose="02020603050405020304" pitchFamily="18" charset="0"/>
              </a:rPr>
              <a:t>thành</a:t>
            </a:r>
            <a:r>
              <a:rPr lang="en-US" sz="1800" dirty="0">
                <a:effectLst/>
                <a:latin typeface="Times New Roman" panose="02020603050405020304" pitchFamily="18" charset="0"/>
              </a:rPr>
              <a:t> </a:t>
            </a:r>
            <a:r>
              <a:rPr lang="en-US" sz="1800" dirty="0" err="1">
                <a:effectLst/>
                <a:latin typeface="Times New Roman" panose="02020603050405020304" pitchFamily="18" charset="0"/>
              </a:rPr>
              <a:t>thấp</a:t>
            </a:r>
            <a:r>
              <a:rPr lang="en-US" sz="1800" dirty="0">
                <a:effectLst/>
                <a:latin typeface="Times New Roman" panose="02020603050405020304" pitchFamily="18" charset="0"/>
              </a:rPr>
              <a:t>, </a:t>
            </a:r>
            <a:r>
              <a:rPr lang="en-US" sz="1800" dirty="0" err="1">
                <a:effectLst/>
                <a:latin typeface="Times New Roman" panose="02020603050405020304" pitchFamily="18" charset="0"/>
              </a:rPr>
              <a:t>và</a:t>
            </a:r>
            <a:r>
              <a:rPr lang="en-US" sz="1800" dirty="0">
                <a:effectLst/>
                <a:latin typeface="Times New Roman" panose="02020603050405020304" pitchFamily="18" charset="0"/>
              </a:rPr>
              <a:t> </a:t>
            </a:r>
            <a:r>
              <a:rPr lang="en-US" sz="1800" dirty="0" err="1">
                <a:effectLst/>
                <a:latin typeface="Times New Roman" panose="02020603050405020304" pitchFamily="18" charset="0"/>
              </a:rPr>
              <a:t>có</a:t>
            </a:r>
            <a:r>
              <a:rPr lang="en-US" sz="1800" dirty="0">
                <a:effectLst/>
                <a:latin typeface="Times New Roman" panose="02020603050405020304" pitchFamily="18" charset="0"/>
              </a:rPr>
              <a:t> </a:t>
            </a:r>
            <a:r>
              <a:rPr lang="en-US" sz="1800" dirty="0" err="1">
                <a:effectLst/>
                <a:latin typeface="Times New Roman" panose="02020603050405020304" pitchFamily="18" charset="0"/>
              </a:rPr>
              <a:t>hổ</a:t>
            </a:r>
            <a:r>
              <a:rPr lang="en-US" sz="1800" dirty="0">
                <a:effectLst/>
                <a:latin typeface="Times New Roman" panose="02020603050405020304" pitchFamily="18" charset="0"/>
              </a:rPr>
              <a:t> </a:t>
            </a:r>
            <a:r>
              <a:rPr lang="en-US" sz="1800" dirty="0" err="1">
                <a:effectLst/>
                <a:latin typeface="Times New Roman" panose="02020603050405020304" pitchFamily="18" charset="0"/>
              </a:rPr>
              <a:t>trợ</a:t>
            </a:r>
            <a:r>
              <a:rPr lang="en-US" sz="1800" dirty="0">
                <a:effectLst/>
                <a:latin typeface="Times New Roman" panose="02020603050405020304" pitchFamily="18" charset="0"/>
              </a:rPr>
              <a:t> </a:t>
            </a:r>
            <a:r>
              <a:rPr lang="en-US" sz="1800" dirty="0" err="1">
                <a:effectLst/>
                <a:latin typeface="Times New Roman" panose="02020603050405020304" pitchFamily="18" charset="0"/>
              </a:rPr>
              <a:t>viên</a:t>
            </a:r>
            <a:r>
              <a:rPr lang="en-US" sz="1800" dirty="0">
                <a:effectLst/>
                <a:latin typeface="Times New Roman" panose="02020603050405020304" pitchFamily="18" charset="0"/>
              </a:rPr>
              <a:t> pin tang </a:t>
            </a:r>
            <a:r>
              <a:rPr lang="en-US" sz="1800" dirty="0" err="1">
                <a:effectLst/>
                <a:latin typeface="Times New Roman" panose="02020603050405020304" pitchFamily="18" charset="0"/>
              </a:rPr>
              <a:t>khả</a:t>
            </a:r>
            <a:r>
              <a:rPr lang="en-US" sz="1800" dirty="0">
                <a:effectLst/>
                <a:latin typeface="Times New Roman" panose="02020603050405020304" pitchFamily="18" charset="0"/>
              </a:rPr>
              <a:t> </a:t>
            </a:r>
            <a:r>
              <a:rPr lang="en-US" sz="1800" dirty="0" err="1">
                <a:effectLst/>
                <a:latin typeface="Times New Roman" panose="02020603050405020304" pitchFamily="18" charset="0"/>
              </a:rPr>
              <a:t>lưa</a:t>
            </a:r>
            <a:r>
              <a:rPr lang="en-US" sz="1800" dirty="0">
                <a:effectLst/>
                <a:latin typeface="Times New Roman" panose="02020603050405020304" pitchFamily="18" charset="0"/>
              </a:rPr>
              <a:t> </a:t>
            </a:r>
            <a:r>
              <a:rPr lang="en-US" sz="1800" dirty="0" err="1">
                <a:effectLst/>
                <a:latin typeface="Times New Roman" panose="02020603050405020304" pitchFamily="18" charset="0"/>
              </a:rPr>
              <a:t>thời</a:t>
            </a:r>
            <a:r>
              <a:rPr lang="en-US" sz="1800" dirty="0">
                <a:effectLst/>
                <a:latin typeface="Times New Roman" panose="02020603050405020304" pitchFamily="18" charset="0"/>
              </a:rPr>
              <a:t> </a:t>
            </a:r>
            <a:r>
              <a:rPr lang="en-US" sz="1800" dirty="0" err="1">
                <a:effectLst/>
                <a:latin typeface="Times New Roman" panose="02020603050405020304" pitchFamily="18" charset="0"/>
              </a:rPr>
              <a:t>gian</a:t>
            </a:r>
            <a:r>
              <a:rPr lang="en-US" sz="1800" dirty="0">
                <a:effectLst/>
                <a:latin typeface="Times New Roman" panose="02020603050405020304" pitchFamily="18" charset="0"/>
              </a:rPr>
              <a:t> </a:t>
            </a:r>
            <a:r>
              <a:rPr lang="en-US" sz="1800" dirty="0" err="1">
                <a:effectLst/>
                <a:latin typeface="Times New Roman" panose="02020603050405020304" pitchFamily="18" charset="0"/>
              </a:rPr>
              <a:t>lâu</a:t>
            </a:r>
            <a:r>
              <a:rPr lang="en-US" sz="1800" dirty="0">
                <a:effectLst/>
                <a:latin typeface="Times New Roman" panose="02020603050405020304" pitchFamily="18" charset="0"/>
              </a:rPr>
              <a:t> </a:t>
            </a:r>
            <a:r>
              <a:rPr lang="en-US" sz="1800" dirty="0" err="1">
                <a:effectLst/>
                <a:latin typeface="Times New Roman" panose="02020603050405020304" pitchFamily="18" charset="0"/>
              </a:rPr>
              <a:t>dài</a:t>
            </a:r>
            <a:r>
              <a:rPr lang="en-US" sz="1800" dirty="0">
                <a:effectLst/>
                <a:latin typeface="Times New Roman" panose="02020603050405020304" pitchFamily="18" charset="0"/>
              </a:rPr>
              <a:t>.</a:t>
            </a:r>
          </a:p>
          <a:p>
            <a:pPr marL="0" lvl="0" indent="0" algn="l" rtl="0">
              <a:spcBef>
                <a:spcPts val="0"/>
              </a:spcBef>
              <a:spcAft>
                <a:spcPts val="0"/>
              </a:spcAft>
              <a:buNone/>
            </a:pPr>
            <a:r>
              <a:rPr lang="en-US" sz="1800" dirty="0" err="1">
                <a:effectLst/>
                <a:latin typeface="Times New Roman" panose="02020603050405020304" pitchFamily="18" charset="0"/>
                <a:ea typeface="Calibri" panose="020F0502020204030204" pitchFamily="34" charset="0"/>
              </a:rPr>
              <a:t>WaveShare</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Với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độ</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phân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giải</a:t>
            </a:r>
            <a:r>
              <a:rPr lang="en-US" sz="1800" dirty="0">
                <a:effectLst/>
                <a:latin typeface="Times New Roman" panose="02020603050405020304" pitchFamily="18" charset="0"/>
                <a:ea typeface="Calibri" panose="020F0502020204030204" pitchFamily="34" charset="0"/>
              </a:rPr>
              <a:t> 1024x600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độ</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sáng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tối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đa</a:t>
            </a:r>
            <a:r>
              <a:rPr lang="en-US" sz="1800" dirty="0">
                <a:effectLst/>
                <a:latin typeface="Times New Roman" panose="02020603050405020304" pitchFamily="18" charset="0"/>
                <a:ea typeface="Calibri" panose="020F0502020204030204" pitchFamily="34" charset="0"/>
              </a:rPr>
              <a:t> 250 cd/m2, </a:t>
            </a:r>
            <a:r>
              <a:rPr lang="en-US" sz="1800" dirty="0" err="1">
                <a:effectLst/>
                <a:latin typeface="Times New Roman" panose="02020603050405020304" pitchFamily="18" charset="0"/>
                <a:ea typeface="Calibri" panose="020F0502020204030204" pitchFamily="34" charset="0"/>
              </a:rPr>
              <a:t>màn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hình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hình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ảnh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rõ</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nét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sáng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tốc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độ</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nhạy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cảm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ứng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cao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cũng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tính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năng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tiện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ích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như</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tự</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động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tắt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màn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hình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không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tín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hiệu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đầu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tự</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động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bật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tín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hiệu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đầu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vào</a:t>
            </a:r>
            <a:r>
              <a:rPr lang="en-US" sz="1800" dirty="0">
                <a:effectLst/>
                <a:latin typeface="Times New Roman" panose="02020603050405020304" pitchFamily="18" charset="0"/>
                <a:ea typeface="Calibri" panose="020F0502020204030204" pitchFamily="34" charset="0"/>
              </a:rPr>
              <a:t>. </a:t>
            </a:r>
            <a:endParaRPr dirty="0"/>
          </a:p>
        </p:txBody>
      </p:sp>
      <p:sp>
        <p:nvSpPr>
          <p:cNvPr id="101" name="Google Shape;10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08267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1" name="Google Shape;10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9108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1" name="Google Shape;10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4922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2828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43846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31226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26791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9373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Nội</a:t>
            </a:r>
            <a:r>
              <a:rPr lang="en-US" dirty="0"/>
              <a:t> dung bao </a:t>
            </a:r>
            <a:r>
              <a:rPr lang="en-US" dirty="0" err="1"/>
              <a:t>gồm</a:t>
            </a:r>
            <a:r>
              <a:rPr lang="en-US" dirty="0"/>
              <a:t> </a:t>
            </a:r>
            <a:r>
              <a:rPr lang="en-US" dirty="0" err="1"/>
              <a:t>các</a:t>
            </a:r>
            <a:r>
              <a:rPr lang="en-US" dirty="0"/>
              <a:t> </a:t>
            </a:r>
            <a:r>
              <a:rPr lang="en-US" dirty="0" err="1"/>
              <a:t>phần</a:t>
            </a:r>
            <a:r>
              <a:rPr lang="en-US" dirty="0"/>
              <a:t> </a:t>
            </a:r>
            <a:r>
              <a:rPr lang="en-US" dirty="0" err="1"/>
              <a:t>bla</a:t>
            </a:r>
            <a:r>
              <a:rPr lang="en-US" dirty="0"/>
              <a:t> </a:t>
            </a:r>
            <a:r>
              <a:rPr lang="en-US" dirty="0" err="1"/>
              <a:t>bla</a:t>
            </a:r>
            <a:endParaRPr dirty="0"/>
          </a:p>
        </p:txBody>
      </p:sp>
      <p:sp>
        <p:nvSpPr>
          <p:cNvPr id="101" name="Google Shape;10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93970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88008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88416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22841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51844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8073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00635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3758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9729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br>
              <a:rPr lang="vi-VN" dirty="0"/>
            </a:br>
            <a:r>
              <a:rPr lang="vi-VN" b="0" i="0" dirty="0">
                <a:solidFill>
                  <a:srgbClr val="374151"/>
                </a:solidFill>
                <a:effectLst/>
                <a:latin typeface="Söhne"/>
              </a:rPr>
              <a:t>Trong thời đại hiện đại, sự phát triển của công nghệ đã mang lại những tiến bộ đáng kể và có ảnh hưởng sâu sắc đến cuộc sống và xã hội chúng ta. Cuộc cách mạng công nghiệp 4.0 đang thúc đẩy sự phát triển của nhiều công nghệ tiên tiến, mở ra những cơ hội và tiềm năng.</a:t>
            </a:r>
            <a:r>
              <a:rPr lang="en-US" b="0" i="0" dirty="0">
                <a:solidFill>
                  <a:srgbClr val="374151"/>
                </a:solidFill>
                <a:effectLst/>
                <a:latin typeface="Söhne"/>
              </a:rPr>
              <a:t> </a:t>
            </a:r>
            <a:r>
              <a:rPr lang="en-US" b="0" i="0" dirty="0" err="1">
                <a:solidFill>
                  <a:srgbClr val="374151"/>
                </a:solidFill>
                <a:effectLst/>
                <a:latin typeface="Söhne"/>
              </a:rPr>
              <a:t>Đáng</a:t>
            </a:r>
            <a:r>
              <a:rPr lang="en-US" b="0" i="0" dirty="0">
                <a:solidFill>
                  <a:srgbClr val="374151"/>
                </a:solidFill>
                <a:effectLst/>
                <a:latin typeface="Söhne"/>
              </a:rPr>
              <a:t> </a:t>
            </a:r>
            <a:r>
              <a:rPr lang="en-US" b="0" i="0" dirty="0" err="1">
                <a:solidFill>
                  <a:srgbClr val="374151"/>
                </a:solidFill>
                <a:effectLst/>
                <a:latin typeface="Söhne"/>
              </a:rPr>
              <a:t>kể</a:t>
            </a:r>
            <a:r>
              <a:rPr lang="en-US" b="0" i="0" dirty="0">
                <a:solidFill>
                  <a:srgbClr val="374151"/>
                </a:solidFill>
                <a:effectLst/>
                <a:latin typeface="Söhne"/>
              </a:rPr>
              <a:t> </a:t>
            </a:r>
            <a:r>
              <a:rPr lang="en-US" b="0" i="0" dirty="0" err="1">
                <a:solidFill>
                  <a:srgbClr val="374151"/>
                </a:solidFill>
                <a:effectLst/>
                <a:latin typeface="Söhne"/>
              </a:rPr>
              <a:t>là</a:t>
            </a:r>
            <a:r>
              <a:rPr lang="en-US" b="0" i="0" dirty="0">
                <a:solidFill>
                  <a:srgbClr val="374151"/>
                </a:solidFill>
                <a:effectLst/>
                <a:latin typeface="Söhne"/>
              </a:rPr>
              <a:t> </a:t>
            </a:r>
            <a:r>
              <a:rPr lang="en-US" b="0" i="0" dirty="0" err="1">
                <a:solidFill>
                  <a:srgbClr val="374151"/>
                </a:solidFill>
                <a:effectLst/>
                <a:latin typeface="Söhne"/>
              </a:rPr>
              <a:t>các</a:t>
            </a:r>
            <a:r>
              <a:rPr lang="en-US" b="0" i="0" dirty="0">
                <a:solidFill>
                  <a:srgbClr val="374151"/>
                </a:solidFill>
                <a:effectLst/>
                <a:latin typeface="Söhne"/>
              </a:rPr>
              <a:t> </a:t>
            </a:r>
            <a:r>
              <a:rPr lang="en-US" b="0" i="0" dirty="0" err="1">
                <a:solidFill>
                  <a:srgbClr val="374151"/>
                </a:solidFill>
                <a:effectLst/>
                <a:latin typeface="Söhne"/>
              </a:rPr>
              <a:t>công</a:t>
            </a:r>
            <a:r>
              <a:rPr lang="en-US" b="0" i="0" dirty="0">
                <a:solidFill>
                  <a:srgbClr val="374151"/>
                </a:solidFill>
                <a:effectLst/>
                <a:latin typeface="Söhne"/>
              </a:rPr>
              <a:t> </a:t>
            </a:r>
            <a:r>
              <a:rPr lang="en-US" b="0" i="0" dirty="0" err="1">
                <a:solidFill>
                  <a:srgbClr val="374151"/>
                </a:solidFill>
                <a:effectLst/>
                <a:latin typeface="Söhne"/>
              </a:rPr>
              <a:t>nghệ</a:t>
            </a:r>
            <a:r>
              <a:rPr lang="en-US" b="0" i="0" dirty="0">
                <a:solidFill>
                  <a:srgbClr val="374151"/>
                </a:solidFill>
                <a:effectLst/>
                <a:latin typeface="Söhne"/>
              </a:rPr>
              <a:t>  </a:t>
            </a:r>
            <a:r>
              <a:rPr lang="en-US" b="0" i="0" dirty="0" err="1">
                <a:solidFill>
                  <a:srgbClr val="374151"/>
                </a:solidFill>
                <a:effectLst/>
                <a:latin typeface="Söhne"/>
              </a:rPr>
              <a:t>về</a:t>
            </a:r>
            <a:r>
              <a:rPr lang="en-US" b="0" i="0" dirty="0">
                <a:solidFill>
                  <a:srgbClr val="374151"/>
                </a:solidFill>
                <a:effectLst/>
                <a:latin typeface="Söhne"/>
              </a:rPr>
              <a:t> ai, </a:t>
            </a:r>
            <a:r>
              <a:rPr lang="en-US" b="0" i="0" dirty="0" err="1">
                <a:solidFill>
                  <a:srgbClr val="374151"/>
                </a:solidFill>
                <a:effectLst/>
                <a:latin typeface="Söhne"/>
              </a:rPr>
              <a:t>iot</a:t>
            </a:r>
            <a:r>
              <a:rPr lang="en-US" b="0" i="0" dirty="0">
                <a:solidFill>
                  <a:srgbClr val="374151"/>
                </a:solidFill>
                <a:effectLst/>
                <a:latin typeface="Söhne"/>
              </a:rPr>
              <a:t> </a:t>
            </a:r>
            <a:r>
              <a:rPr lang="en-US" b="0" i="0" dirty="0" err="1">
                <a:solidFill>
                  <a:srgbClr val="374151"/>
                </a:solidFill>
                <a:effectLst/>
                <a:latin typeface="Söhne"/>
              </a:rPr>
              <a:t>và</a:t>
            </a:r>
            <a:r>
              <a:rPr lang="en-US" b="0" i="0" dirty="0">
                <a:solidFill>
                  <a:srgbClr val="374151"/>
                </a:solidFill>
                <a:effectLst/>
                <a:latin typeface="Söhne"/>
              </a:rPr>
              <a:t> </a:t>
            </a:r>
            <a:r>
              <a:rPr lang="en-US" b="0" i="0" dirty="0" err="1">
                <a:solidFill>
                  <a:srgbClr val="374151"/>
                </a:solidFill>
                <a:effectLst/>
                <a:latin typeface="Söhne"/>
              </a:rPr>
              <a:t>còn</a:t>
            </a:r>
            <a:r>
              <a:rPr lang="en-US" b="0" i="0" dirty="0">
                <a:solidFill>
                  <a:srgbClr val="374151"/>
                </a:solidFill>
                <a:effectLst/>
                <a:latin typeface="Söhne"/>
              </a:rPr>
              <a:t> </a:t>
            </a:r>
            <a:r>
              <a:rPr lang="en-US" b="0" i="0" dirty="0" err="1">
                <a:solidFill>
                  <a:srgbClr val="374151"/>
                </a:solidFill>
                <a:effectLst/>
                <a:latin typeface="Söhne"/>
              </a:rPr>
              <a:t>nhiều</a:t>
            </a:r>
            <a:r>
              <a:rPr lang="en-US" b="0" i="0" dirty="0">
                <a:solidFill>
                  <a:srgbClr val="374151"/>
                </a:solidFill>
                <a:effectLst/>
                <a:latin typeface="Söhne"/>
              </a:rPr>
              <a:t> </a:t>
            </a:r>
            <a:r>
              <a:rPr lang="en-US" b="0" i="0" dirty="0" err="1">
                <a:solidFill>
                  <a:srgbClr val="374151"/>
                </a:solidFill>
                <a:effectLst/>
                <a:latin typeface="Söhne"/>
              </a:rPr>
              <a:t>lĩnh</a:t>
            </a:r>
            <a:r>
              <a:rPr lang="en-US" b="0" i="0" dirty="0">
                <a:solidFill>
                  <a:srgbClr val="374151"/>
                </a:solidFill>
                <a:effectLst/>
                <a:latin typeface="Söhne"/>
              </a:rPr>
              <a:t> </a:t>
            </a:r>
            <a:r>
              <a:rPr lang="en-US" b="0" i="0" dirty="0" err="1">
                <a:solidFill>
                  <a:srgbClr val="374151"/>
                </a:solidFill>
                <a:effectLst/>
                <a:latin typeface="Söhne"/>
              </a:rPr>
              <a:t>vực</a:t>
            </a:r>
            <a:r>
              <a:rPr lang="en-US" b="0" i="0" dirty="0">
                <a:solidFill>
                  <a:srgbClr val="374151"/>
                </a:solidFill>
                <a:effectLst/>
                <a:latin typeface="Söhne"/>
              </a:rPr>
              <a:t> </a:t>
            </a:r>
            <a:r>
              <a:rPr lang="en-US" b="0" i="0" dirty="0" err="1">
                <a:solidFill>
                  <a:srgbClr val="374151"/>
                </a:solidFill>
                <a:effectLst/>
                <a:latin typeface="Söhne"/>
              </a:rPr>
              <a:t>khác</a:t>
            </a:r>
            <a:r>
              <a:rPr lang="en-US" b="0" i="0" dirty="0">
                <a:solidFill>
                  <a:srgbClr val="374151"/>
                </a:solidFill>
                <a:effectLst/>
                <a:latin typeface="Söhne"/>
              </a:rPr>
              <a:t>.</a:t>
            </a:r>
          </a:p>
          <a:p>
            <a:pPr marL="0" lvl="0" indent="0" algn="l" rtl="0">
              <a:spcBef>
                <a:spcPts val="0"/>
              </a:spcBef>
              <a:spcAft>
                <a:spcPts val="0"/>
              </a:spcAft>
              <a:buNone/>
            </a:pPr>
            <a:r>
              <a:rPr lang="en-US" b="0" i="0" dirty="0" err="1">
                <a:solidFill>
                  <a:srgbClr val="374151"/>
                </a:solidFill>
                <a:effectLst/>
                <a:latin typeface="Söhne"/>
              </a:rPr>
              <a:t>Sự</a:t>
            </a:r>
            <a:r>
              <a:rPr lang="en-US" b="0" i="0" dirty="0">
                <a:solidFill>
                  <a:srgbClr val="374151"/>
                </a:solidFill>
                <a:effectLst/>
                <a:latin typeface="Söhne"/>
              </a:rPr>
              <a:t> </a:t>
            </a:r>
            <a:r>
              <a:rPr lang="en-US" b="0" i="0" dirty="0" err="1">
                <a:solidFill>
                  <a:srgbClr val="374151"/>
                </a:solidFill>
                <a:effectLst/>
                <a:latin typeface="Söhne"/>
              </a:rPr>
              <a:t>phát</a:t>
            </a:r>
            <a:r>
              <a:rPr lang="en-US" b="0" i="0" dirty="0">
                <a:solidFill>
                  <a:srgbClr val="374151"/>
                </a:solidFill>
                <a:effectLst/>
                <a:latin typeface="Söhne"/>
              </a:rPr>
              <a:t> </a:t>
            </a:r>
            <a:r>
              <a:rPr lang="en-US" b="0" i="0" dirty="0" err="1">
                <a:solidFill>
                  <a:srgbClr val="374151"/>
                </a:solidFill>
                <a:effectLst/>
                <a:latin typeface="Söhne"/>
              </a:rPr>
              <a:t>triển</a:t>
            </a:r>
            <a:r>
              <a:rPr lang="en-US" b="0" i="0" dirty="0">
                <a:solidFill>
                  <a:srgbClr val="374151"/>
                </a:solidFill>
                <a:effectLst/>
                <a:latin typeface="Söhne"/>
              </a:rPr>
              <a:t> </a:t>
            </a:r>
            <a:r>
              <a:rPr lang="en-US" b="0" i="0" dirty="0" err="1">
                <a:solidFill>
                  <a:srgbClr val="374151"/>
                </a:solidFill>
                <a:effectLst/>
                <a:latin typeface="Söhne"/>
              </a:rPr>
              <a:t>của</a:t>
            </a:r>
            <a:r>
              <a:rPr lang="en-US" b="0" i="0" dirty="0">
                <a:solidFill>
                  <a:srgbClr val="374151"/>
                </a:solidFill>
                <a:effectLst/>
                <a:latin typeface="Söhne"/>
              </a:rPr>
              <a:t> </a:t>
            </a:r>
            <a:r>
              <a:rPr lang="en-US" b="0" i="0" dirty="0" err="1">
                <a:solidFill>
                  <a:srgbClr val="374151"/>
                </a:solidFill>
                <a:effectLst/>
                <a:latin typeface="Söhne"/>
              </a:rPr>
              <a:t>công</a:t>
            </a:r>
            <a:r>
              <a:rPr lang="en-US" b="0" i="0" dirty="0">
                <a:solidFill>
                  <a:srgbClr val="374151"/>
                </a:solidFill>
                <a:effectLst/>
                <a:latin typeface="Söhne"/>
              </a:rPr>
              <a:t> </a:t>
            </a:r>
            <a:r>
              <a:rPr lang="en-US" b="0" i="0" dirty="0" err="1">
                <a:solidFill>
                  <a:srgbClr val="374151"/>
                </a:solidFill>
                <a:effectLst/>
                <a:latin typeface="Söhne"/>
              </a:rPr>
              <a:t>nghệ</a:t>
            </a:r>
            <a:r>
              <a:rPr lang="en-US" b="0" i="0" dirty="0">
                <a:solidFill>
                  <a:srgbClr val="374151"/>
                </a:solidFill>
                <a:effectLst/>
                <a:latin typeface="Söhne"/>
              </a:rPr>
              <a:t> </a:t>
            </a:r>
            <a:r>
              <a:rPr lang="en-US" b="0" i="0" dirty="0" err="1">
                <a:solidFill>
                  <a:srgbClr val="374151"/>
                </a:solidFill>
                <a:effectLst/>
                <a:latin typeface="Söhne"/>
              </a:rPr>
              <a:t>mở</a:t>
            </a:r>
            <a:r>
              <a:rPr lang="en-US" b="0" i="0" dirty="0">
                <a:solidFill>
                  <a:srgbClr val="374151"/>
                </a:solidFill>
                <a:effectLst/>
                <a:latin typeface="Söhne"/>
              </a:rPr>
              <a:t> </a:t>
            </a:r>
            <a:r>
              <a:rPr lang="en-US" b="0" i="0" dirty="0" err="1">
                <a:solidFill>
                  <a:srgbClr val="374151"/>
                </a:solidFill>
                <a:effectLst/>
                <a:latin typeface="Söhne"/>
              </a:rPr>
              <a:t>ra</a:t>
            </a:r>
            <a:r>
              <a:rPr lang="en-US" b="0" i="0" dirty="0">
                <a:solidFill>
                  <a:srgbClr val="374151"/>
                </a:solidFill>
                <a:effectLst/>
                <a:latin typeface="Söhne"/>
              </a:rPr>
              <a:t> </a:t>
            </a:r>
            <a:r>
              <a:rPr lang="en-US" b="0" i="0" dirty="0" err="1">
                <a:solidFill>
                  <a:srgbClr val="374151"/>
                </a:solidFill>
                <a:effectLst/>
                <a:latin typeface="Söhne"/>
              </a:rPr>
              <a:t>nhiều</a:t>
            </a:r>
            <a:r>
              <a:rPr lang="en-US" b="0" i="0" dirty="0">
                <a:solidFill>
                  <a:srgbClr val="374151"/>
                </a:solidFill>
                <a:effectLst/>
                <a:latin typeface="Söhne"/>
              </a:rPr>
              <a:t> </a:t>
            </a:r>
            <a:r>
              <a:rPr lang="en-US" b="0" i="0" dirty="0" err="1">
                <a:solidFill>
                  <a:srgbClr val="374151"/>
                </a:solidFill>
                <a:effectLst/>
                <a:latin typeface="Söhne"/>
              </a:rPr>
              <a:t>cơ</a:t>
            </a:r>
            <a:r>
              <a:rPr lang="en-US" b="0" i="0" dirty="0">
                <a:solidFill>
                  <a:srgbClr val="374151"/>
                </a:solidFill>
                <a:effectLst/>
                <a:latin typeface="Söhne"/>
              </a:rPr>
              <a:t> </a:t>
            </a:r>
            <a:r>
              <a:rPr lang="en-US" b="0" i="0" dirty="0" err="1">
                <a:solidFill>
                  <a:srgbClr val="374151"/>
                </a:solidFill>
                <a:effectLst/>
                <a:latin typeface="Söhne"/>
              </a:rPr>
              <a:t>hội</a:t>
            </a:r>
            <a:r>
              <a:rPr lang="en-US" b="0" i="0" dirty="0">
                <a:solidFill>
                  <a:srgbClr val="374151"/>
                </a:solidFill>
                <a:effectLst/>
                <a:latin typeface="Söhne"/>
              </a:rPr>
              <a:t> </a:t>
            </a:r>
            <a:r>
              <a:rPr lang="en-US" b="0" i="0" dirty="0" err="1">
                <a:solidFill>
                  <a:srgbClr val="374151"/>
                </a:solidFill>
                <a:effectLst/>
                <a:latin typeface="Söhne"/>
              </a:rPr>
              <a:t>để</a:t>
            </a:r>
            <a:r>
              <a:rPr lang="en-US" b="0" i="0" dirty="0">
                <a:solidFill>
                  <a:srgbClr val="374151"/>
                </a:solidFill>
                <a:effectLst/>
                <a:latin typeface="Söhne"/>
              </a:rPr>
              <a:t> </a:t>
            </a:r>
            <a:r>
              <a:rPr lang="en-US" b="0" i="0" dirty="0" err="1">
                <a:solidFill>
                  <a:srgbClr val="374151"/>
                </a:solidFill>
                <a:effectLst/>
                <a:latin typeface="Söhne"/>
              </a:rPr>
              <a:t>phát</a:t>
            </a:r>
            <a:r>
              <a:rPr lang="en-US" b="0" i="0" dirty="0">
                <a:solidFill>
                  <a:srgbClr val="374151"/>
                </a:solidFill>
                <a:effectLst/>
                <a:latin typeface="Söhne"/>
              </a:rPr>
              <a:t> </a:t>
            </a:r>
            <a:r>
              <a:rPr lang="en-US" b="0" i="0" dirty="0" err="1">
                <a:solidFill>
                  <a:srgbClr val="374151"/>
                </a:solidFill>
                <a:effectLst/>
                <a:latin typeface="Söhne"/>
              </a:rPr>
              <a:t>triển</a:t>
            </a:r>
            <a:r>
              <a:rPr lang="en-US" b="0" i="0" dirty="0">
                <a:solidFill>
                  <a:srgbClr val="374151"/>
                </a:solidFill>
                <a:effectLst/>
                <a:latin typeface="Söhne"/>
              </a:rPr>
              <a:t> </a:t>
            </a:r>
            <a:r>
              <a:rPr lang="en-US" b="0" i="0" dirty="0" err="1">
                <a:solidFill>
                  <a:srgbClr val="374151"/>
                </a:solidFill>
                <a:effectLst/>
                <a:latin typeface="Söhne"/>
              </a:rPr>
              <a:t>nền</a:t>
            </a:r>
            <a:r>
              <a:rPr lang="en-US" b="0" i="0" dirty="0">
                <a:solidFill>
                  <a:srgbClr val="374151"/>
                </a:solidFill>
                <a:effectLst/>
                <a:latin typeface="Söhne"/>
              </a:rPr>
              <a:t> </a:t>
            </a:r>
            <a:r>
              <a:rPr lang="en-US" b="0" i="0" dirty="0" err="1">
                <a:solidFill>
                  <a:srgbClr val="374151"/>
                </a:solidFill>
                <a:effectLst/>
                <a:latin typeface="Söhne"/>
              </a:rPr>
              <a:t>kinh</a:t>
            </a:r>
            <a:r>
              <a:rPr lang="en-US" b="0" i="0" dirty="0">
                <a:solidFill>
                  <a:srgbClr val="374151"/>
                </a:solidFill>
                <a:effectLst/>
                <a:latin typeface="Söhne"/>
              </a:rPr>
              <a:t> </a:t>
            </a:r>
            <a:r>
              <a:rPr lang="en-US" b="0" i="0" dirty="0" err="1">
                <a:solidFill>
                  <a:srgbClr val="374151"/>
                </a:solidFill>
                <a:effectLst/>
                <a:latin typeface="Söhne"/>
              </a:rPr>
              <a:t>và</a:t>
            </a:r>
            <a:r>
              <a:rPr lang="en-US" b="0" i="0" dirty="0">
                <a:solidFill>
                  <a:srgbClr val="374151"/>
                </a:solidFill>
                <a:effectLst/>
                <a:latin typeface="Söhne"/>
              </a:rPr>
              <a:t> </a:t>
            </a:r>
            <a:r>
              <a:rPr lang="en-US" b="0" i="0" dirty="0" err="1">
                <a:solidFill>
                  <a:srgbClr val="374151"/>
                </a:solidFill>
                <a:effectLst/>
                <a:latin typeface="Söhne"/>
              </a:rPr>
              <a:t>thúc</a:t>
            </a:r>
            <a:r>
              <a:rPr lang="en-US" b="0" i="0" dirty="0">
                <a:solidFill>
                  <a:srgbClr val="374151"/>
                </a:solidFill>
                <a:effectLst/>
                <a:latin typeface="Söhne"/>
              </a:rPr>
              <a:t> </a:t>
            </a:r>
            <a:r>
              <a:rPr lang="en-US" b="0" i="0" dirty="0" err="1">
                <a:solidFill>
                  <a:srgbClr val="374151"/>
                </a:solidFill>
                <a:effectLst/>
                <a:latin typeface="Söhne"/>
              </a:rPr>
              <a:t>đẩy</a:t>
            </a:r>
            <a:r>
              <a:rPr lang="en-US" b="0" i="0" dirty="0">
                <a:solidFill>
                  <a:srgbClr val="374151"/>
                </a:solidFill>
                <a:effectLst/>
                <a:latin typeface="Söhne"/>
              </a:rPr>
              <a:t> </a:t>
            </a:r>
            <a:r>
              <a:rPr lang="en-US" b="0" i="0" dirty="0" err="1">
                <a:solidFill>
                  <a:srgbClr val="374151"/>
                </a:solidFill>
                <a:effectLst/>
                <a:latin typeface="Söhne"/>
              </a:rPr>
              <a:t>sự</a:t>
            </a:r>
            <a:r>
              <a:rPr lang="en-US" b="0" i="0" dirty="0">
                <a:solidFill>
                  <a:srgbClr val="374151"/>
                </a:solidFill>
                <a:effectLst/>
                <a:latin typeface="Söhne"/>
              </a:rPr>
              <a:t> </a:t>
            </a:r>
            <a:r>
              <a:rPr lang="en-US" b="0" i="0" dirty="0" err="1">
                <a:solidFill>
                  <a:srgbClr val="374151"/>
                </a:solidFill>
                <a:effectLst/>
                <a:latin typeface="Söhne"/>
              </a:rPr>
              <a:t>gia</a:t>
            </a:r>
            <a:r>
              <a:rPr lang="en-US" b="0" i="0" dirty="0">
                <a:solidFill>
                  <a:srgbClr val="374151"/>
                </a:solidFill>
                <a:effectLst/>
                <a:latin typeface="Söhne"/>
              </a:rPr>
              <a:t> tang </a:t>
            </a:r>
            <a:r>
              <a:rPr lang="en-US" b="0" i="0" dirty="0" err="1">
                <a:solidFill>
                  <a:srgbClr val="374151"/>
                </a:solidFill>
                <a:effectLst/>
                <a:latin typeface="Söhne"/>
              </a:rPr>
              <a:t>của</a:t>
            </a:r>
            <a:r>
              <a:rPr lang="en-US" b="0" i="0" dirty="0">
                <a:solidFill>
                  <a:srgbClr val="374151"/>
                </a:solidFill>
                <a:effectLst/>
                <a:latin typeface="Söhne"/>
              </a:rPr>
              <a:t> </a:t>
            </a:r>
            <a:r>
              <a:rPr lang="en-US" b="0" i="0" dirty="0" err="1">
                <a:solidFill>
                  <a:srgbClr val="374151"/>
                </a:solidFill>
                <a:effectLst/>
                <a:latin typeface="Söhne"/>
              </a:rPr>
              <a:t>các</a:t>
            </a:r>
            <a:r>
              <a:rPr lang="en-US" b="0" i="0" dirty="0">
                <a:solidFill>
                  <a:srgbClr val="374151"/>
                </a:solidFill>
                <a:effectLst/>
                <a:latin typeface="Söhne"/>
              </a:rPr>
              <a:t> </a:t>
            </a:r>
            <a:r>
              <a:rPr lang="en-US" b="0" i="0" dirty="0" err="1">
                <a:solidFill>
                  <a:srgbClr val="374151"/>
                </a:solidFill>
                <a:effectLst/>
                <a:latin typeface="Söhne"/>
              </a:rPr>
              <a:t>doanh</a:t>
            </a:r>
            <a:r>
              <a:rPr lang="en-US" b="0" i="0" dirty="0">
                <a:solidFill>
                  <a:srgbClr val="374151"/>
                </a:solidFill>
                <a:effectLst/>
                <a:latin typeface="Söhne"/>
              </a:rPr>
              <a:t> </a:t>
            </a:r>
            <a:r>
              <a:rPr lang="en-US" b="0" i="0" dirty="0" err="1">
                <a:solidFill>
                  <a:srgbClr val="374151"/>
                </a:solidFill>
                <a:effectLst/>
                <a:latin typeface="Söhne"/>
              </a:rPr>
              <a:t>nghiệp</a:t>
            </a:r>
            <a:r>
              <a:rPr lang="en-US" b="0" i="0" dirty="0">
                <a:solidFill>
                  <a:srgbClr val="374151"/>
                </a:solidFill>
                <a:effectLst/>
                <a:latin typeface="Söhne"/>
              </a:rPr>
              <a:t> </a:t>
            </a:r>
            <a:r>
              <a:rPr lang="en-US" b="0" i="0" dirty="0" err="1">
                <a:solidFill>
                  <a:srgbClr val="374151"/>
                </a:solidFill>
                <a:effectLst/>
                <a:latin typeface="Söhne"/>
              </a:rPr>
              <a:t>trong</a:t>
            </a:r>
            <a:r>
              <a:rPr lang="en-US" b="0" i="0" dirty="0">
                <a:solidFill>
                  <a:srgbClr val="374151"/>
                </a:solidFill>
                <a:effectLst/>
                <a:latin typeface="Söhne"/>
              </a:rPr>
              <a:t> </a:t>
            </a:r>
            <a:r>
              <a:rPr lang="en-US" b="0" i="0" dirty="0" err="1">
                <a:solidFill>
                  <a:srgbClr val="374151"/>
                </a:solidFill>
                <a:effectLst/>
                <a:latin typeface="Söhne"/>
              </a:rPr>
              <a:t>lĩnh</a:t>
            </a:r>
            <a:r>
              <a:rPr lang="en-US" b="0" i="0" dirty="0">
                <a:solidFill>
                  <a:srgbClr val="374151"/>
                </a:solidFill>
                <a:effectLst/>
                <a:latin typeface="Söhne"/>
              </a:rPr>
              <a:t> </a:t>
            </a:r>
            <a:r>
              <a:rPr lang="en-US" b="0" i="0" dirty="0" err="1">
                <a:solidFill>
                  <a:srgbClr val="374151"/>
                </a:solidFill>
                <a:effectLst/>
                <a:latin typeface="Söhne"/>
              </a:rPr>
              <a:t>vực</a:t>
            </a:r>
            <a:r>
              <a:rPr lang="en-US" b="0" i="0" dirty="0">
                <a:solidFill>
                  <a:srgbClr val="374151"/>
                </a:solidFill>
                <a:effectLst/>
                <a:latin typeface="Söhne"/>
              </a:rPr>
              <a:t> </a:t>
            </a:r>
            <a:r>
              <a:rPr lang="en-US" b="0" i="0" dirty="0" err="1">
                <a:solidFill>
                  <a:srgbClr val="374151"/>
                </a:solidFill>
                <a:effectLst/>
                <a:latin typeface="Söhne"/>
              </a:rPr>
              <a:t>và</a:t>
            </a:r>
            <a:r>
              <a:rPr lang="en-US" b="0" i="0" dirty="0">
                <a:solidFill>
                  <a:srgbClr val="374151"/>
                </a:solidFill>
                <a:effectLst/>
                <a:latin typeface="Söhne"/>
              </a:rPr>
              <a:t> </a:t>
            </a:r>
            <a:r>
              <a:rPr lang="en-US" b="0" i="0" dirty="0" err="1">
                <a:solidFill>
                  <a:srgbClr val="374151"/>
                </a:solidFill>
                <a:effectLst/>
                <a:latin typeface="Söhne"/>
              </a:rPr>
              <a:t>thu</a:t>
            </a:r>
            <a:r>
              <a:rPr lang="en-US" b="0" i="0" dirty="0">
                <a:solidFill>
                  <a:srgbClr val="374151"/>
                </a:solidFill>
                <a:effectLst/>
                <a:latin typeface="Söhne"/>
              </a:rPr>
              <a:t> </a:t>
            </a:r>
            <a:r>
              <a:rPr lang="en-US" b="0" i="0" dirty="0" err="1">
                <a:solidFill>
                  <a:srgbClr val="374151"/>
                </a:solidFill>
                <a:effectLst/>
                <a:latin typeface="Söhne"/>
              </a:rPr>
              <a:t>hút</a:t>
            </a:r>
            <a:r>
              <a:rPr lang="en-US" b="0" i="0" dirty="0">
                <a:solidFill>
                  <a:srgbClr val="374151"/>
                </a:solidFill>
                <a:effectLst/>
                <a:latin typeface="Söhne"/>
              </a:rPr>
              <a:t> </a:t>
            </a:r>
            <a:r>
              <a:rPr lang="en-US" b="0" i="0" dirty="0" err="1">
                <a:solidFill>
                  <a:srgbClr val="374151"/>
                </a:solidFill>
                <a:effectLst/>
                <a:latin typeface="Söhne"/>
              </a:rPr>
              <a:t>được</a:t>
            </a:r>
            <a:r>
              <a:rPr lang="en-US" b="0" i="0" dirty="0">
                <a:solidFill>
                  <a:srgbClr val="374151"/>
                </a:solidFill>
                <a:effectLst/>
                <a:latin typeface="Söhne"/>
              </a:rPr>
              <a:t> </a:t>
            </a:r>
            <a:r>
              <a:rPr lang="en-US" b="0" i="0" dirty="0" err="1">
                <a:solidFill>
                  <a:srgbClr val="374151"/>
                </a:solidFill>
                <a:effectLst/>
                <a:latin typeface="Söhne"/>
              </a:rPr>
              <a:t>các</a:t>
            </a:r>
            <a:r>
              <a:rPr lang="en-US" b="0" i="0" dirty="0">
                <a:solidFill>
                  <a:srgbClr val="374151"/>
                </a:solidFill>
                <a:effectLst/>
                <a:latin typeface="Söhne"/>
              </a:rPr>
              <a:t> </a:t>
            </a:r>
            <a:r>
              <a:rPr lang="en-US" b="0" i="0" dirty="0" err="1">
                <a:solidFill>
                  <a:srgbClr val="374151"/>
                </a:solidFill>
                <a:effectLst/>
                <a:latin typeface="Söhne"/>
              </a:rPr>
              <a:t>doang</a:t>
            </a:r>
            <a:r>
              <a:rPr lang="en-US" b="0" i="0" dirty="0">
                <a:solidFill>
                  <a:srgbClr val="374151"/>
                </a:solidFill>
                <a:effectLst/>
                <a:latin typeface="Söhne"/>
              </a:rPr>
              <a:t> </a:t>
            </a:r>
            <a:r>
              <a:rPr lang="en-US" b="0" i="0" dirty="0" err="1">
                <a:solidFill>
                  <a:srgbClr val="374151"/>
                </a:solidFill>
                <a:effectLst/>
                <a:latin typeface="Söhne"/>
              </a:rPr>
              <a:t>nghiệp</a:t>
            </a:r>
            <a:r>
              <a:rPr lang="en-US" b="0" i="0" dirty="0">
                <a:solidFill>
                  <a:srgbClr val="374151"/>
                </a:solidFill>
                <a:effectLst/>
                <a:latin typeface="Söhne"/>
              </a:rPr>
              <a:t> </a:t>
            </a:r>
            <a:r>
              <a:rPr lang="en-US" b="0" i="0" dirty="0" err="1">
                <a:solidFill>
                  <a:srgbClr val="374151"/>
                </a:solidFill>
                <a:effectLst/>
                <a:latin typeface="Söhne"/>
              </a:rPr>
              <a:t>nước</a:t>
            </a:r>
            <a:r>
              <a:rPr lang="en-US" b="0" i="0" dirty="0">
                <a:solidFill>
                  <a:srgbClr val="374151"/>
                </a:solidFill>
                <a:effectLst/>
                <a:latin typeface="Söhne"/>
              </a:rPr>
              <a:t> </a:t>
            </a:r>
            <a:r>
              <a:rPr lang="en-US" b="0" i="0" dirty="0" err="1">
                <a:solidFill>
                  <a:srgbClr val="374151"/>
                </a:solidFill>
                <a:effectLst/>
                <a:latin typeface="Söhne"/>
              </a:rPr>
              <a:t>ngoài</a:t>
            </a:r>
            <a:r>
              <a:rPr lang="en-US" b="0" i="0" dirty="0">
                <a:solidFill>
                  <a:srgbClr val="374151"/>
                </a:solidFill>
                <a:effectLst/>
                <a:latin typeface="Söhne"/>
              </a:rPr>
              <a:t>.</a:t>
            </a:r>
          </a:p>
          <a:p>
            <a:pPr marL="0" lvl="0" indent="0" algn="l" rtl="0">
              <a:spcBef>
                <a:spcPts val="0"/>
              </a:spcBef>
              <a:spcAft>
                <a:spcPts val="0"/>
              </a:spcAft>
              <a:buNone/>
            </a:pPr>
            <a:r>
              <a:rPr lang="en-US" sz="1800" dirty="0" err="1">
                <a:effectLst/>
                <a:latin typeface="Times New Roman" panose="02020603050405020304" pitchFamily="18" charset="0"/>
                <a:ea typeface="Calibri" panose="020F0502020204030204" pitchFamily="34" charset="0"/>
              </a:rPr>
              <a:t>điều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này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đòi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hỏi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công</a:t>
            </a:r>
            <a:r>
              <a:rPr lang="en-US" sz="1800" dirty="0">
                <a:effectLst/>
                <a:latin typeface="Times New Roman" panose="02020603050405020304" pitchFamily="18" charset="0"/>
                <a:ea typeface="Calibri" panose="020F0502020204030204" pitchFamily="34" charset="0"/>
              </a:rPr>
              <a:t> ty </a:t>
            </a:r>
            <a:r>
              <a:rPr lang="en-US" sz="1800" dirty="0" err="1">
                <a:effectLst/>
                <a:latin typeface="Times New Roman" panose="02020603050405020304" pitchFamily="18" charset="0"/>
                <a:ea typeface="Calibri" panose="020F0502020204030204" pitchFamily="34" charset="0"/>
              </a:rPr>
              <a:t>cần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số</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lượng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nhân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sự</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đủ</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để</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thực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hiện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hoạt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động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sản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xuất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kinh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doanh</a:t>
            </a:r>
            <a:r>
              <a:rPr lang="en-US" sz="1800" dirty="0">
                <a:effectLst/>
                <a:latin typeface="Times New Roman" panose="02020603050405020304" pitchFamily="18" charset="0"/>
                <a:ea typeface="Calibri" panose="020F0502020204030204" pitchFamily="34" charset="0"/>
              </a:rPr>
              <a:t>.</a:t>
            </a:r>
          </a:p>
          <a:p>
            <a:pPr marL="0" lvl="0" indent="0" algn="l" rtl="0">
              <a:spcBef>
                <a:spcPts val="0"/>
              </a:spcBef>
              <a:spcAft>
                <a:spcPts val="0"/>
              </a:spcAft>
              <a:buNone/>
            </a:pPr>
            <a:r>
              <a:rPr lang="en-US" sz="1800" dirty="0" err="1">
                <a:effectLst/>
                <a:latin typeface="Times New Roman" panose="02020603050405020304" pitchFamily="18" charset="0"/>
              </a:rPr>
              <a:t>Bên</a:t>
            </a:r>
            <a:r>
              <a:rPr lang="en-US" sz="1800" dirty="0">
                <a:effectLst/>
                <a:latin typeface="Times New Roman" panose="02020603050405020304" pitchFamily="18" charset="0"/>
              </a:rPr>
              <a:t> </a:t>
            </a:r>
            <a:r>
              <a:rPr lang="en-US" sz="1800" dirty="0" err="1">
                <a:effectLst/>
                <a:latin typeface="Times New Roman" panose="02020603050405020304" pitchFamily="18" charset="0"/>
              </a:rPr>
              <a:t>cạnh</a:t>
            </a:r>
            <a:r>
              <a:rPr lang="en-US" sz="1800" dirty="0">
                <a:effectLst/>
                <a:latin typeface="Times New Roman" panose="02020603050405020304" pitchFamily="18" charset="0"/>
              </a:rPr>
              <a:t> </a:t>
            </a:r>
            <a:r>
              <a:rPr lang="en-US" sz="1800" dirty="0" err="1">
                <a:effectLst/>
                <a:latin typeface="Times New Roman" panose="02020603050405020304" pitchFamily="18" charset="0"/>
              </a:rPr>
              <a:t>sự</a:t>
            </a:r>
            <a:r>
              <a:rPr lang="en-US" sz="1800" dirty="0">
                <a:effectLst/>
                <a:latin typeface="Times New Roman" panose="02020603050405020304" pitchFamily="18" charset="0"/>
              </a:rPr>
              <a:t> </a:t>
            </a:r>
            <a:r>
              <a:rPr lang="en-US" sz="1800" dirty="0" err="1">
                <a:effectLst/>
                <a:latin typeface="Times New Roman" panose="02020603050405020304" pitchFamily="18" charset="0"/>
              </a:rPr>
              <a:t>phát</a:t>
            </a:r>
            <a:r>
              <a:rPr lang="en-US" sz="1800" dirty="0">
                <a:effectLst/>
                <a:latin typeface="Times New Roman" panose="02020603050405020304" pitchFamily="18" charset="0"/>
              </a:rPr>
              <a:t> </a:t>
            </a:r>
            <a:r>
              <a:rPr lang="en-US" sz="1800" dirty="0" err="1">
                <a:effectLst/>
                <a:latin typeface="Times New Roman" panose="02020603050405020304" pitchFamily="18" charset="0"/>
              </a:rPr>
              <a:t>triển</a:t>
            </a:r>
            <a:r>
              <a:rPr lang="en-US" sz="1800" dirty="0">
                <a:effectLst/>
                <a:latin typeface="Times New Roman" panose="02020603050405020304" pitchFamily="18" charset="0"/>
              </a:rPr>
              <a:t> </a:t>
            </a:r>
            <a:r>
              <a:rPr lang="en-US" sz="1800" dirty="0" err="1">
                <a:effectLst/>
                <a:latin typeface="Times New Roman" panose="02020603050405020304" pitchFamily="18" charset="0"/>
              </a:rPr>
              <a:t>đó</a:t>
            </a:r>
            <a:r>
              <a:rPr lang="en-US" sz="1800" dirty="0">
                <a:effectLst/>
                <a:latin typeface="Times New Roman" panose="02020603050405020304" pitchFamily="18" charset="0"/>
              </a:rPr>
              <a:t>, </a:t>
            </a:r>
            <a:r>
              <a:rPr lang="en-US" sz="1800" dirty="0" err="1">
                <a:effectLst/>
                <a:latin typeface="Times New Roman" panose="02020603050405020304" pitchFamily="18" charset="0"/>
              </a:rPr>
              <a:t>thì</a:t>
            </a:r>
            <a:r>
              <a:rPr lang="en-US" sz="1800" dirty="0">
                <a:effectLst/>
                <a:latin typeface="Times New Roman" panose="02020603050405020304" pitchFamily="18" charset="0"/>
              </a:rPr>
              <a:t> </a:t>
            </a:r>
            <a:r>
              <a:rPr lang="en-US" sz="1800" dirty="0" err="1">
                <a:effectLst/>
                <a:latin typeface="Times New Roman" panose="02020603050405020304" pitchFamily="18" charset="0"/>
              </a:rPr>
              <a:t>với</a:t>
            </a:r>
            <a:r>
              <a:rPr lang="en-US" sz="1800" dirty="0">
                <a:effectLst/>
                <a:latin typeface="Times New Roman" panose="02020603050405020304" pitchFamily="18" charset="0"/>
              </a:rPr>
              <a:t> </a:t>
            </a:r>
            <a:r>
              <a:rPr lang="en-US" sz="1800" dirty="0" err="1">
                <a:effectLst/>
                <a:latin typeface="Times New Roman" panose="02020603050405020304" pitchFamily="18" charset="0"/>
              </a:rPr>
              <a:t>việc</a:t>
            </a:r>
            <a:r>
              <a:rPr lang="en-US" sz="1800" dirty="0">
                <a:effectLst/>
                <a:latin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rPr>
              <a:t>tăng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số</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lượng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nhân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sự</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cũng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gặp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nhiều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khăn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đối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với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nhiều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doanh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nghiệp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trong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quản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lý</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tổ</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chức</a:t>
            </a:r>
            <a:r>
              <a:rPr lang="en-US" sz="1800" dirty="0">
                <a:effectLst/>
                <a:latin typeface="Times New Roman" panose="02020603050405020304" pitchFamily="18" charset="0"/>
                <a:ea typeface="Calibri" panose="020F0502020204030204" pitchFamily="34" charset="0"/>
              </a:rPr>
              <a:t>.</a:t>
            </a:r>
          </a:p>
          <a:p>
            <a:pPr marL="0" lvl="0" indent="0" algn="l" rtl="0">
              <a:spcBef>
                <a:spcPts val="0"/>
              </a:spcBef>
              <a:spcAft>
                <a:spcPts val="0"/>
              </a:spcAft>
              <a:buNone/>
            </a:pPr>
            <a:r>
              <a:rPr lang="en-US" sz="1800" dirty="0" err="1">
                <a:effectLst/>
                <a:latin typeface="Times New Roman" panose="02020603050405020304" pitchFamily="18" charset="0"/>
              </a:rPr>
              <a:t>Nếu</a:t>
            </a:r>
            <a:r>
              <a:rPr lang="en-US" sz="1800" dirty="0">
                <a:effectLst/>
                <a:latin typeface="Times New Roman" panose="02020603050405020304" pitchFamily="18" charset="0"/>
              </a:rPr>
              <a:t> </a:t>
            </a:r>
            <a:r>
              <a:rPr lang="en-US" sz="1800" dirty="0" err="1">
                <a:effectLst/>
                <a:latin typeface="Times New Roman" panose="02020603050405020304" pitchFamily="18" charset="0"/>
              </a:rPr>
              <a:t>các</a:t>
            </a:r>
            <a:r>
              <a:rPr lang="en-US" sz="1800" dirty="0">
                <a:effectLst/>
                <a:latin typeface="Times New Roman" panose="02020603050405020304" pitchFamily="18" charset="0"/>
              </a:rPr>
              <a:t> </a:t>
            </a:r>
            <a:r>
              <a:rPr lang="en-US" sz="1800" dirty="0" err="1">
                <a:effectLst/>
                <a:latin typeface="Times New Roman" panose="02020603050405020304" pitchFamily="18" charset="0"/>
              </a:rPr>
              <a:t>sử</a:t>
            </a:r>
            <a:r>
              <a:rPr lang="en-US" sz="1800" dirty="0">
                <a:effectLst/>
                <a:latin typeface="Times New Roman" panose="02020603050405020304" pitchFamily="18" charset="0"/>
              </a:rPr>
              <a:t> </a:t>
            </a:r>
            <a:r>
              <a:rPr lang="en-US" sz="1800" dirty="0" err="1">
                <a:effectLst/>
                <a:latin typeface="Times New Roman" panose="02020603050405020304" pitchFamily="18" charset="0"/>
              </a:rPr>
              <a:t>dụng</a:t>
            </a:r>
            <a:r>
              <a:rPr lang="en-US" sz="1800" dirty="0">
                <a:effectLst/>
                <a:latin typeface="Times New Roman" panose="02020603050405020304" pitchFamily="18" charset="0"/>
              </a:rPr>
              <a:t> </a:t>
            </a:r>
            <a:r>
              <a:rPr lang="en-US" sz="1800" dirty="0" err="1">
                <a:effectLst/>
                <a:latin typeface="Times New Roman" panose="02020603050405020304" pitchFamily="18" charset="0"/>
              </a:rPr>
              <a:t>các</a:t>
            </a:r>
            <a:r>
              <a:rPr lang="en-US" sz="1800" dirty="0">
                <a:effectLst/>
                <a:latin typeface="Times New Roman" panose="02020603050405020304" pitchFamily="18" charset="0"/>
              </a:rPr>
              <a:t> </a:t>
            </a:r>
            <a:r>
              <a:rPr lang="en-US" sz="1800" dirty="0" err="1">
                <a:effectLst/>
                <a:latin typeface="Times New Roman" panose="02020603050405020304" pitchFamily="18" charset="0"/>
              </a:rPr>
              <a:t>phương</a:t>
            </a:r>
            <a:r>
              <a:rPr lang="en-US" sz="1800" dirty="0">
                <a:effectLst/>
                <a:latin typeface="Times New Roman" panose="02020603050405020304" pitchFamily="18" charset="0"/>
              </a:rPr>
              <a:t> </a:t>
            </a:r>
            <a:r>
              <a:rPr lang="en-US" sz="1800" dirty="0" err="1">
                <a:effectLst/>
                <a:latin typeface="Times New Roman" panose="02020603050405020304" pitchFamily="18" charset="0"/>
              </a:rPr>
              <a:t>pháp</a:t>
            </a:r>
            <a:r>
              <a:rPr lang="en-US" sz="1800" dirty="0">
                <a:effectLst/>
                <a:latin typeface="Times New Roman" panose="02020603050405020304" pitchFamily="18" charset="0"/>
              </a:rPr>
              <a:t> </a:t>
            </a:r>
            <a:r>
              <a:rPr lang="en-US" sz="1800" dirty="0" err="1">
                <a:effectLst/>
                <a:latin typeface="Times New Roman" panose="02020603050405020304" pitchFamily="18" charset="0"/>
              </a:rPr>
              <a:t>thủ</a:t>
            </a:r>
            <a:r>
              <a:rPr lang="en-US" sz="1800" dirty="0">
                <a:effectLst/>
                <a:latin typeface="Times New Roman" panose="02020603050405020304" pitchFamily="18" charset="0"/>
              </a:rPr>
              <a:t> </a:t>
            </a:r>
            <a:r>
              <a:rPr lang="en-US" sz="1800" dirty="0" err="1">
                <a:effectLst/>
                <a:latin typeface="Times New Roman" panose="02020603050405020304" pitchFamily="18" charset="0"/>
              </a:rPr>
              <a:t>công</a:t>
            </a:r>
            <a:r>
              <a:rPr lang="en-US" sz="1800" dirty="0">
                <a:effectLst/>
                <a:latin typeface="Times New Roman" panose="02020603050405020304" pitchFamily="18" charset="0"/>
              </a:rPr>
              <a:t> </a:t>
            </a:r>
            <a:r>
              <a:rPr lang="en-US" sz="1800" dirty="0" err="1">
                <a:effectLst/>
                <a:latin typeface="Times New Roman" panose="02020603050405020304" pitchFamily="18" charset="0"/>
              </a:rPr>
              <a:t>thì</a:t>
            </a:r>
            <a:r>
              <a:rPr lang="en-US" sz="1800" dirty="0">
                <a:effectLst/>
                <a:latin typeface="Times New Roman" panose="02020603050405020304" pitchFamily="18" charset="0"/>
              </a:rPr>
              <a:t> </a:t>
            </a:r>
            <a:r>
              <a:rPr lang="en-US" sz="1800" dirty="0" err="1">
                <a:effectLst/>
                <a:latin typeface="Times New Roman" panose="02020603050405020304" pitchFamily="18" charset="0"/>
              </a:rPr>
              <a:t>sẽ</a:t>
            </a:r>
            <a:r>
              <a:rPr lang="en-US" sz="1800" dirty="0">
                <a:effectLst/>
                <a:latin typeface="Times New Roman" panose="02020603050405020304" pitchFamily="18" charset="0"/>
              </a:rPr>
              <a:t> </a:t>
            </a:r>
            <a:r>
              <a:rPr lang="en-US" sz="1800" dirty="0" err="1">
                <a:effectLst/>
                <a:latin typeface="Times New Roman" panose="02020603050405020304" pitchFamily="18" charset="0"/>
              </a:rPr>
              <a:t>mắc</a:t>
            </a:r>
            <a:r>
              <a:rPr lang="en-US" sz="1800" dirty="0">
                <a:effectLst/>
                <a:latin typeface="Times New Roman" panose="02020603050405020304" pitchFamily="18" charset="0"/>
              </a:rPr>
              <a:t> </a:t>
            </a:r>
            <a:r>
              <a:rPr lang="en-US" sz="1800" dirty="0" err="1">
                <a:effectLst/>
                <a:latin typeface="Times New Roman" panose="02020603050405020304" pitchFamily="18" charset="0"/>
              </a:rPr>
              <a:t>nhiều</a:t>
            </a:r>
            <a:r>
              <a:rPr lang="en-US" sz="1800" dirty="0">
                <a:effectLst/>
                <a:latin typeface="Times New Roman" panose="02020603050405020304" pitchFamily="18" charset="0"/>
              </a:rPr>
              <a:t> </a:t>
            </a:r>
            <a:r>
              <a:rPr lang="en-US" sz="1800" dirty="0" err="1">
                <a:effectLst/>
                <a:latin typeface="Times New Roman" panose="02020603050405020304" pitchFamily="18" charset="0"/>
              </a:rPr>
              <a:t>thời</a:t>
            </a:r>
            <a:r>
              <a:rPr lang="en-US" sz="1800" dirty="0">
                <a:effectLst/>
                <a:latin typeface="Times New Roman" panose="02020603050405020304" pitchFamily="18" charset="0"/>
              </a:rPr>
              <a:t> </a:t>
            </a:r>
            <a:r>
              <a:rPr lang="en-US" sz="1800" dirty="0" err="1">
                <a:effectLst/>
                <a:latin typeface="Times New Roman" panose="02020603050405020304" pitchFamily="18" charset="0"/>
              </a:rPr>
              <a:t>gian</a:t>
            </a:r>
            <a:r>
              <a:rPr lang="en-US" sz="1800" dirty="0">
                <a:effectLst/>
                <a:latin typeface="Times New Roman" panose="02020603050405020304" pitchFamily="18" charset="0"/>
              </a:rPr>
              <a:t> </a:t>
            </a:r>
            <a:r>
              <a:rPr lang="en-US" sz="1800" dirty="0" err="1">
                <a:effectLst/>
                <a:latin typeface="Times New Roman" panose="02020603050405020304" pitchFamily="18" charset="0"/>
              </a:rPr>
              <a:t>và</a:t>
            </a:r>
            <a:r>
              <a:rPr lang="en-US" sz="1800" dirty="0">
                <a:effectLst/>
                <a:latin typeface="Times New Roman" panose="02020603050405020304" pitchFamily="18" charset="0"/>
              </a:rPr>
              <a:t> </a:t>
            </a:r>
            <a:r>
              <a:rPr lang="en-US" sz="1800" dirty="0" err="1">
                <a:effectLst/>
                <a:latin typeface="Times New Roman" panose="02020603050405020304" pitchFamily="18" charset="0"/>
              </a:rPr>
              <a:t>công</a:t>
            </a:r>
            <a:r>
              <a:rPr lang="en-US" sz="1800" dirty="0">
                <a:effectLst/>
                <a:latin typeface="Times New Roman" panose="02020603050405020304" pitchFamily="18" charset="0"/>
              </a:rPr>
              <a:t> </a:t>
            </a:r>
            <a:r>
              <a:rPr lang="en-US" sz="1800" dirty="0" err="1">
                <a:effectLst/>
                <a:latin typeface="Times New Roman" panose="02020603050405020304" pitchFamily="18" charset="0"/>
              </a:rPr>
              <a:t>sức</a:t>
            </a:r>
            <a:r>
              <a:rPr lang="en-US" sz="1800" dirty="0">
                <a:effectLst/>
                <a:latin typeface="Times New Roman" panose="02020603050405020304" pitchFamily="18" charset="0"/>
              </a:rPr>
              <a:t> </a:t>
            </a:r>
            <a:r>
              <a:rPr lang="en-US" sz="1800" dirty="0" err="1">
                <a:effectLst/>
                <a:latin typeface="Times New Roman" panose="02020603050405020304" pitchFamily="18" charset="0"/>
              </a:rPr>
              <a:t>và</a:t>
            </a:r>
            <a:r>
              <a:rPr lang="en-US" sz="1800" dirty="0">
                <a:effectLst/>
                <a:latin typeface="Times New Roman" panose="02020603050405020304" pitchFamily="18" charset="0"/>
              </a:rPr>
              <a:t> </a:t>
            </a:r>
            <a:r>
              <a:rPr lang="en-US" sz="1800" dirty="0" err="1">
                <a:effectLst/>
                <a:latin typeface="Times New Roman" panose="02020603050405020304" pitchFamily="18" charset="0"/>
              </a:rPr>
              <a:t>dễ</a:t>
            </a:r>
            <a:r>
              <a:rPr lang="en-US" sz="1800" dirty="0">
                <a:effectLst/>
                <a:latin typeface="Times New Roman" panose="02020603050405020304" pitchFamily="18" charset="0"/>
              </a:rPr>
              <a:t> </a:t>
            </a:r>
            <a:r>
              <a:rPr lang="en-US" sz="1800" dirty="0" err="1">
                <a:effectLst/>
                <a:latin typeface="Times New Roman" panose="02020603050405020304" pitchFamily="18" charset="0"/>
              </a:rPr>
              <a:t>gây</a:t>
            </a:r>
            <a:r>
              <a:rPr lang="en-US" sz="1800" dirty="0">
                <a:effectLst/>
                <a:latin typeface="Times New Roman" panose="02020603050405020304" pitchFamily="18" charset="0"/>
              </a:rPr>
              <a:t> </a:t>
            </a:r>
            <a:r>
              <a:rPr lang="en-US" sz="1800" dirty="0" err="1">
                <a:effectLst/>
                <a:latin typeface="Times New Roman" panose="02020603050405020304" pitchFamily="18" charset="0"/>
              </a:rPr>
              <a:t>ra</a:t>
            </a:r>
            <a:r>
              <a:rPr lang="en-US" sz="1800" dirty="0">
                <a:effectLst/>
                <a:latin typeface="Times New Roman" panose="02020603050405020304" pitchFamily="18" charset="0"/>
              </a:rPr>
              <a:t> </a:t>
            </a:r>
            <a:r>
              <a:rPr lang="en-US" sz="1800" dirty="0" err="1">
                <a:effectLst/>
                <a:latin typeface="Times New Roman" panose="02020603050405020304" pitchFamily="18" charset="0"/>
              </a:rPr>
              <a:t>sai</a:t>
            </a:r>
            <a:r>
              <a:rPr lang="en-US" sz="1800" dirty="0">
                <a:effectLst/>
                <a:latin typeface="Times New Roman" panose="02020603050405020304" pitchFamily="18" charset="0"/>
              </a:rPr>
              <a:t> </a:t>
            </a:r>
            <a:r>
              <a:rPr lang="en-US" sz="1800" dirty="0" err="1">
                <a:effectLst/>
                <a:latin typeface="Times New Roman" panose="02020603050405020304" pitchFamily="18" charset="0"/>
              </a:rPr>
              <a:t>sót</a:t>
            </a:r>
            <a:r>
              <a:rPr lang="en-US" sz="1800" dirty="0">
                <a:effectLst/>
                <a:latin typeface="Times New Roman" panose="02020603050405020304" pitchFamily="18" charset="0"/>
              </a:rPr>
              <a:t>.</a:t>
            </a:r>
            <a:endParaRPr dirty="0"/>
          </a:p>
        </p:txBody>
      </p:sp>
      <p:sp>
        <p:nvSpPr>
          <p:cNvPr id="101" name="Google Shape;10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8458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Máy</a:t>
            </a:r>
            <a:r>
              <a:rPr lang="en-US" dirty="0"/>
              <a:t> </a:t>
            </a:r>
            <a:r>
              <a:rPr lang="en-US" dirty="0" err="1"/>
              <a:t>chấm</a:t>
            </a:r>
            <a:r>
              <a:rPr lang="en-US" dirty="0"/>
              <a:t> </a:t>
            </a:r>
            <a:r>
              <a:rPr lang="en-US" dirty="0" err="1"/>
              <a:t>công</a:t>
            </a:r>
            <a:r>
              <a:rPr lang="en-US" dirty="0"/>
              <a:t> </a:t>
            </a:r>
            <a:r>
              <a:rPr lang="en-US" dirty="0" err="1"/>
              <a:t>ra</a:t>
            </a:r>
            <a:r>
              <a:rPr lang="en-US" dirty="0"/>
              <a:t> </a:t>
            </a:r>
            <a:r>
              <a:rPr lang="en-US" dirty="0" err="1"/>
              <a:t>đời</a:t>
            </a:r>
            <a:r>
              <a:rPr lang="en-US" dirty="0"/>
              <a:t> </a:t>
            </a:r>
            <a:r>
              <a:rPr lang="en-US" dirty="0" err="1"/>
              <a:t>như</a:t>
            </a:r>
            <a:r>
              <a:rPr lang="en-US" dirty="0"/>
              <a:t> </a:t>
            </a:r>
            <a:r>
              <a:rPr lang="en-US" dirty="0" err="1"/>
              <a:t>một</a:t>
            </a:r>
            <a:r>
              <a:rPr lang="en-US" dirty="0"/>
              <a:t> </a:t>
            </a:r>
            <a:r>
              <a:rPr lang="en-US" dirty="0" err="1"/>
              <a:t>giải</a:t>
            </a:r>
            <a:r>
              <a:rPr lang="en-US" dirty="0"/>
              <a:t> </a:t>
            </a:r>
            <a:r>
              <a:rPr lang="en-US" dirty="0" err="1"/>
              <a:t>pháp</a:t>
            </a:r>
            <a:r>
              <a:rPr lang="en-US" dirty="0"/>
              <a:t> </a:t>
            </a:r>
            <a:r>
              <a:rPr lang="en-US" dirty="0" err="1"/>
              <a:t>giúp</a:t>
            </a:r>
            <a:r>
              <a:rPr lang="en-US" dirty="0"/>
              <a:t> </a:t>
            </a:r>
            <a:r>
              <a:rPr lang="en-US" dirty="0" err="1"/>
              <a:t>các</a:t>
            </a:r>
            <a:r>
              <a:rPr lang="en-US" dirty="0"/>
              <a:t> </a:t>
            </a:r>
            <a:r>
              <a:rPr lang="en-US" dirty="0" err="1"/>
              <a:t>doanh</a:t>
            </a:r>
            <a:r>
              <a:rPr lang="en-US" dirty="0"/>
              <a:t> </a:t>
            </a:r>
            <a:r>
              <a:rPr lang="en-US" dirty="0" err="1"/>
              <a:t>nghiệp</a:t>
            </a:r>
            <a:r>
              <a:rPr lang="en-US" dirty="0"/>
              <a:t> </a:t>
            </a:r>
            <a:r>
              <a:rPr lang="en-US" b="0" i="0" dirty="0" err="1">
                <a:solidFill>
                  <a:srgbClr val="374151"/>
                </a:solidFill>
                <a:effectLst/>
                <a:latin typeface="Söhne"/>
              </a:rPr>
              <a:t>quản</a:t>
            </a:r>
            <a:r>
              <a:rPr lang="en-US" b="0" i="0" dirty="0">
                <a:solidFill>
                  <a:srgbClr val="374151"/>
                </a:solidFill>
                <a:effectLst/>
                <a:latin typeface="Söhne"/>
              </a:rPr>
              <a:t> </a:t>
            </a:r>
            <a:r>
              <a:rPr lang="en-US" b="0" i="0" dirty="0" err="1">
                <a:solidFill>
                  <a:srgbClr val="374151"/>
                </a:solidFill>
                <a:effectLst/>
                <a:latin typeface="Söhne"/>
              </a:rPr>
              <a:t>lý</a:t>
            </a:r>
            <a:r>
              <a:rPr lang="en-US" b="0" i="0" dirty="0">
                <a:solidFill>
                  <a:srgbClr val="374151"/>
                </a:solidFill>
                <a:effectLst/>
                <a:latin typeface="Söhne"/>
              </a:rPr>
              <a:t> </a:t>
            </a:r>
            <a:r>
              <a:rPr lang="en-US" b="0" i="0" dirty="0" err="1">
                <a:solidFill>
                  <a:srgbClr val="374151"/>
                </a:solidFill>
                <a:effectLst/>
                <a:latin typeface="Söhne"/>
              </a:rPr>
              <a:t>thời</a:t>
            </a:r>
            <a:r>
              <a:rPr lang="en-US" b="0" i="0" dirty="0">
                <a:solidFill>
                  <a:srgbClr val="374151"/>
                </a:solidFill>
                <a:effectLst/>
                <a:latin typeface="Söhne"/>
              </a:rPr>
              <a:t> </a:t>
            </a:r>
            <a:r>
              <a:rPr lang="en-US" b="0" i="0" dirty="0" err="1">
                <a:solidFill>
                  <a:srgbClr val="374151"/>
                </a:solidFill>
                <a:effectLst/>
                <a:latin typeface="Söhne"/>
              </a:rPr>
              <a:t>gian</a:t>
            </a:r>
            <a:r>
              <a:rPr lang="en-US" b="0" i="0" dirty="0">
                <a:solidFill>
                  <a:srgbClr val="374151"/>
                </a:solidFill>
                <a:effectLst/>
                <a:latin typeface="Söhne"/>
              </a:rPr>
              <a:t> </a:t>
            </a:r>
            <a:r>
              <a:rPr lang="en-US" b="0" i="0" dirty="0" err="1">
                <a:solidFill>
                  <a:srgbClr val="374151"/>
                </a:solidFill>
                <a:effectLst/>
                <a:latin typeface="Söhne"/>
              </a:rPr>
              <a:t>làm</a:t>
            </a:r>
            <a:r>
              <a:rPr lang="en-US" b="0" i="0" dirty="0">
                <a:solidFill>
                  <a:srgbClr val="374151"/>
                </a:solidFill>
                <a:effectLst/>
                <a:latin typeface="Söhne"/>
              </a:rPr>
              <a:t> </a:t>
            </a:r>
            <a:r>
              <a:rPr lang="en-US" b="0" i="0" dirty="0" err="1">
                <a:solidFill>
                  <a:srgbClr val="374151"/>
                </a:solidFill>
                <a:effectLst/>
                <a:latin typeface="Söhne"/>
              </a:rPr>
              <a:t>việc</a:t>
            </a:r>
            <a:r>
              <a:rPr lang="en-US" b="0" i="0" dirty="0">
                <a:solidFill>
                  <a:srgbClr val="374151"/>
                </a:solidFill>
                <a:effectLst/>
                <a:latin typeface="Söhne"/>
              </a:rPr>
              <a:t> </a:t>
            </a:r>
            <a:r>
              <a:rPr lang="en-US" b="0" i="0" dirty="0" err="1">
                <a:solidFill>
                  <a:srgbClr val="374151"/>
                </a:solidFill>
                <a:effectLst/>
                <a:latin typeface="Söhne"/>
              </a:rPr>
              <a:t>của</a:t>
            </a:r>
            <a:r>
              <a:rPr lang="en-US" b="0" i="0" dirty="0">
                <a:solidFill>
                  <a:srgbClr val="374151"/>
                </a:solidFill>
                <a:effectLst/>
                <a:latin typeface="Söhne"/>
              </a:rPr>
              <a:t> </a:t>
            </a:r>
            <a:r>
              <a:rPr lang="en-US" b="0" i="0" dirty="0" err="1">
                <a:solidFill>
                  <a:srgbClr val="374151"/>
                </a:solidFill>
                <a:effectLst/>
                <a:latin typeface="Söhne"/>
              </a:rPr>
              <a:t>nhân</a:t>
            </a:r>
            <a:r>
              <a:rPr lang="en-US" b="0" i="0" dirty="0">
                <a:solidFill>
                  <a:srgbClr val="374151"/>
                </a:solidFill>
                <a:effectLst/>
                <a:latin typeface="Söhne"/>
              </a:rPr>
              <a:t> </a:t>
            </a:r>
            <a:r>
              <a:rPr lang="en-US" b="0" i="0" dirty="0" err="1">
                <a:solidFill>
                  <a:srgbClr val="374151"/>
                </a:solidFill>
                <a:effectLst/>
                <a:latin typeface="Söhne"/>
              </a:rPr>
              <a:t>viên</a:t>
            </a:r>
            <a:r>
              <a:rPr lang="en-US" b="0" i="0" dirty="0">
                <a:solidFill>
                  <a:srgbClr val="374151"/>
                </a:solidFill>
                <a:effectLst/>
                <a:latin typeface="Söhne"/>
              </a:rPr>
              <a:t>. </a:t>
            </a:r>
            <a:r>
              <a:rPr lang="en-US" b="0" i="0" dirty="0" err="1">
                <a:solidFill>
                  <a:srgbClr val="374151"/>
                </a:solidFill>
                <a:effectLst/>
                <a:latin typeface="Söhne"/>
              </a:rPr>
              <a:t>Tuy</a:t>
            </a:r>
            <a:r>
              <a:rPr lang="en-US" b="0" i="0" dirty="0">
                <a:solidFill>
                  <a:srgbClr val="374151"/>
                </a:solidFill>
                <a:effectLst/>
                <a:latin typeface="Söhne"/>
              </a:rPr>
              <a:t> </a:t>
            </a:r>
            <a:r>
              <a:rPr lang="en-US" b="0" i="0" dirty="0" err="1">
                <a:solidFill>
                  <a:srgbClr val="374151"/>
                </a:solidFill>
                <a:effectLst/>
                <a:latin typeface="Söhne"/>
              </a:rPr>
              <a:t>nhiên</a:t>
            </a:r>
            <a:r>
              <a:rPr lang="en-US" b="0" i="0" dirty="0">
                <a:solidFill>
                  <a:srgbClr val="374151"/>
                </a:solidFill>
                <a:effectLst/>
                <a:latin typeface="Söhne"/>
              </a:rPr>
              <a:t> </a:t>
            </a:r>
            <a:r>
              <a:rPr lang="en-US" b="0" i="0" dirty="0" err="1">
                <a:solidFill>
                  <a:srgbClr val="374151"/>
                </a:solidFill>
                <a:effectLst/>
                <a:latin typeface="Söhne"/>
              </a:rPr>
              <a:t>bên</a:t>
            </a:r>
            <a:r>
              <a:rPr lang="en-US" b="0" i="0" dirty="0">
                <a:solidFill>
                  <a:srgbClr val="374151"/>
                </a:solidFill>
                <a:effectLst/>
                <a:latin typeface="Söhne"/>
              </a:rPr>
              <a:t> </a:t>
            </a:r>
            <a:r>
              <a:rPr lang="en-US" b="0" i="0" dirty="0" err="1">
                <a:solidFill>
                  <a:srgbClr val="374151"/>
                </a:solidFill>
                <a:effectLst/>
                <a:latin typeface="Söhne"/>
              </a:rPr>
              <a:t>cạnh</a:t>
            </a:r>
            <a:r>
              <a:rPr lang="en-US" b="0" i="0" dirty="0">
                <a:solidFill>
                  <a:srgbClr val="374151"/>
                </a:solidFill>
                <a:effectLst/>
                <a:latin typeface="Söhne"/>
              </a:rPr>
              <a:t> </a:t>
            </a:r>
            <a:r>
              <a:rPr lang="en-US" b="0" i="0" dirty="0" err="1">
                <a:solidFill>
                  <a:srgbClr val="374151"/>
                </a:solidFill>
                <a:effectLst/>
                <a:latin typeface="Söhne"/>
              </a:rPr>
              <a:t>đó</a:t>
            </a:r>
            <a:r>
              <a:rPr lang="en-US" b="0" i="0" dirty="0">
                <a:solidFill>
                  <a:srgbClr val="374151"/>
                </a:solidFill>
                <a:effectLst/>
                <a:latin typeface="Söhne"/>
              </a:rPr>
              <a:t>  </a:t>
            </a:r>
            <a:r>
              <a:rPr lang="en-US" b="0" i="0" dirty="0" err="1">
                <a:solidFill>
                  <a:srgbClr val="374151"/>
                </a:solidFill>
                <a:effectLst/>
                <a:latin typeface="Söhne"/>
              </a:rPr>
              <a:t>vẫn</a:t>
            </a:r>
            <a:r>
              <a:rPr lang="en-US" b="0" i="0" dirty="0">
                <a:solidFill>
                  <a:srgbClr val="374151"/>
                </a:solidFill>
                <a:effectLst/>
                <a:latin typeface="Söhne"/>
              </a:rPr>
              <a:t> </a:t>
            </a:r>
            <a:r>
              <a:rPr lang="en-US" b="0" i="0" dirty="0" err="1">
                <a:solidFill>
                  <a:srgbClr val="374151"/>
                </a:solidFill>
                <a:effectLst/>
                <a:latin typeface="Söhne"/>
              </a:rPr>
              <a:t>có</a:t>
            </a:r>
            <a:r>
              <a:rPr lang="en-US" b="0" i="0" dirty="0">
                <a:solidFill>
                  <a:srgbClr val="374151"/>
                </a:solidFill>
                <a:effectLst/>
                <a:latin typeface="Söhne"/>
              </a:rPr>
              <a:t> 1 </a:t>
            </a:r>
            <a:r>
              <a:rPr lang="en-US" b="0" i="0" dirty="0" err="1">
                <a:solidFill>
                  <a:srgbClr val="374151"/>
                </a:solidFill>
                <a:effectLst/>
                <a:latin typeface="Söhne"/>
              </a:rPr>
              <a:t>số</a:t>
            </a:r>
            <a:r>
              <a:rPr lang="en-US" b="0" i="0" dirty="0">
                <a:solidFill>
                  <a:srgbClr val="374151"/>
                </a:solidFill>
                <a:effectLst/>
                <a:latin typeface="Söhne"/>
              </a:rPr>
              <a:t> </a:t>
            </a:r>
            <a:r>
              <a:rPr lang="en-US" b="0" i="0" dirty="0" err="1">
                <a:solidFill>
                  <a:srgbClr val="374151"/>
                </a:solidFill>
                <a:effectLst/>
                <a:latin typeface="Söhne"/>
              </a:rPr>
              <a:t>vấn</a:t>
            </a:r>
            <a:r>
              <a:rPr lang="en-US" b="0" i="0" dirty="0">
                <a:solidFill>
                  <a:srgbClr val="374151"/>
                </a:solidFill>
                <a:effectLst/>
                <a:latin typeface="Söhne"/>
              </a:rPr>
              <a:t> </a:t>
            </a:r>
            <a:r>
              <a:rPr lang="en-US" b="0" i="0" dirty="0" err="1">
                <a:solidFill>
                  <a:srgbClr val="374151"/>
                </a:solidFill>
                <a:effectLst/>
                <a:latin typeface="Söhne"/>
              </a:rPr>
              <a:t>đề</a:t>
            </a:r>
            <a:r>
              <a:rPr lang="en-US" b="0" i="0" dirty="0">
                <a:solidFill>
                  <a:srgbClr val="374151"/>
                </a:solidFill>
                <a:effectLst/>
                <a:latin typeface="Söhne"/>
              </a:rPr>
              <a:t> </a:t>
            </a:r>
            <a:r>
              <a:rPr lang="en-US" b="0" i="0" dirty="0" err="1">
                <a:solidFill>
                  <a:srgbClr val="374151"/>
                </a:solidFill>
                <a:effectLst/>
                <a:latin typeface="Söhne"/>
              </a:rPr>
              <a:t>như</a:t>
            </a:r>
            <a:r>
              <a:rPr lang="en-US" b="0" i="0" dirty="0">
                <a:solidFill>
                  <a:srgbClr val="374151"/>
                </a:solidFill>
                <a:effectLst/>
                <a:latin typeface="Söhne"/>
              </a:rPr>
              <a:t> </a:t>
            </a:r>
            <a:r>
              <a:rPr lang="en-US" b="0" i="0" dirty="0" err="1">
                <a:solidFill>
                  <a:srgbClr val="374151"/>
                </a:solidFill>
                <a:effectLst/>
                <a:latin typeface="Söhne"/>
              </a:rPr>
              <a:t>khả</a:t>
            </a:r>
            <a:r>
              <a:rPr lang="en-US" b="0" i="0" dirty="0">
                <a:solidFill>
                  <a:srgbClr val="374151"/>
                </a:solidFill>
                <a:effectLst/>
                <a:latin typeface="Söhne"/>
              </a:rPr>
              <a:t> </a:t>
            </a:r>
            <a:r>
              <a:rPr lang="en-US" b="0" i="0" dirty="0" err="1">
                <a:solidFill>
                  <a:srgbClr val="374151"/>
                </a:solidFill>
                <a:effectLst/>
                <a:latin typeface="Söhne"/>
              </a:rPr>
              <a:t>năng</a:t>
            </a:r>
            <a:r>
              <a:rPr lang="en-US" b="0" i="0" dirty="0">
                <a:solidFill>
                  <a:srgbClr val="374151"/>
                </a:solidFill>
                <a:effectLst/>
                <a:latin typeface="Söhne"/>
              </a:rPr>
              <a:t> </a:t>
            </a:r>
            <a:r>
              <a:rPr lang="en-US" b="0" i="0" dirty="0" err="1">
                <a:solidFill>
                  <a:srgbClr val="374151"/>
                </a:solidFill>
                <a:effectLst/>
                <a:latin typeface="Söhne"/>
              </a:rPr>
              <a:t>nhận</a:t>
            </a:r>
            <a:r>
              <a:rPr lang="en-US" b="0" i="0" dirty="0">
                <a:solidFill>
                  <a:srgbClr val="374151"/>
                </a:solidFill>
                <a:effectLst/>
                <a:latin typeface="Söhne"/>
              </a:rPr>
              <a:t> </a:t>
            </a:r>
            <a:r>
              <a:rPr lang="en-US" b="0" i="0" dirty="0" err="1">
                <a:solidFill>
                  <a:srgbClr val="374151"/>
                </a:solidFill>
                <a:effectLst/>
                <a:latin typeface="Söhne"/>
              </a:rPr>
              <a:t>dạng</a:t>
            </a:r>
            <a:r>
              <a:rPr lang="en-US" b="0" i="0" dirty="0">
                <a:solidFill>
                  <a:srgbClr val="374151"/>
                </a:solidFill>
                <a:effectLst/>
                <a:latin typeface="Söhne"/>
              </a:rPr>
              <a:t> </a:t>
            </a:r>
            <a:r>
              <a:rPr lang="en-US" b="0" i="0" dirty="0" err="1">
                <a:solidFill>
                  <a:srgbClr val="374151"/>
                </a:solidFill>
                <a:effectLst/>
                <a:latin typeface="Söhne"/>
              </a:rPr>
              <a:t>và</a:t>
            </a:r>
            <a:r>
              <a:rPr lang="en-US" b="0" i="0" dirty="0">
                <a:solidFill>
                  <a:srgbClr val="374151"/>
                </a:solidFill>
                <a:effectLst/>
                <a:latin typeface="Söhne"/>
              </a:rPr>
              <a:t> </a:t>
            </a:r>
            <a:r>
              <a:rPr lang="en-US" b="0" i="0" dirty="0" err="1">
                <a:solidFill>
                  <a:srgbClr val="374151"/>
                </a:solidFill>
                <a:effectLst/>
                <a:latin typeface="Söhne"/>
              </a:rPr>
              <a:t>tích</a:t>
            </a:r>
            <a:r>
              <a:rPr lang="en-US" b="0" i="0" dirty="0">
                <a:solidFill>
                  <a:srgbClr val="374151"/>
                </a:solidFill>
                <a:effectLst/>
                <a:latin typeface="Söhne"/>
              </a:rPr>
              <a:t> </a:t>
            </a:r>
            <a:r>
              <a:rPr lang="en-US" b="0" i="0" dirty="0" err="1">
                <a:solidFill>
                  <a:srgbClr val="374151"/>
                </a:solidFill>
                <a:effectLst/>
                <a:latin typeface="Söhne"/>
              </a:rPr>
              <a:t>chính</a:t>
            </a:r>
            <a:r>
              <a:rPr lang="en-US" b="0" i="0" dirty="0">
                <a:solidFill>
                  <a:srgbClr val="374151"/>
                </a:solidFill>
                <a:effectLst/>
                <a:latin typeface="Söhne"/>
              </a:rPr>
              <a:t> </a:t>
            </a:r>
            <a:r>
              <a:rPr lang="en-US" b="0" i="0" dirty="0" err="1">
                <a:solidFill>
                  <a:srgbClr val="374151"/>
                </a:solidFill>
                <a:effectLst/>
                <a:latin typeface="Söhne"/>
              </a:rPr>
              <a:t>xác</a:t>
            </a:r>
            <a:r>
              <a:rPr lang="en-US" b="0" i="0" dirty="0">
                <a:solidFill>
                  <a:srgbClr val="374151"/>
                </a:solidFill>
                <a:effectLst/>
                <a:latin typeface="Söhne"/>
              </a:rPr>
              <a:t> .</a:t>
            </a:r>
          </a:p>
          <a:p>
            <a:pPr marL="0" lvl="0" indent="0" algn="l" rtl="0">
              <a:spcBef>
                <a:spcPts val="0"/>
              </a:spcBef>
              <a:spcAft>
                <a:spcPts val="0"/>
              </a:spcAft>
              <a:buNone/>
            </a:pPr>
            <a:r>
              <a:rPr lang="en-US" b="0" i="0" dirty="0" err="1">
                <a:solidFill>
                  <a:srgbClr val="374151"/>
                </a:solidFill>
                <a:effectLst/>
                <a:latin typeface="Söhne"/>
              </a:rPr>
              <a:t>Vì</a:t>
            </a:r>
            <a:r>
              <a:rPr lang="en-US" b="0" i="0" dirty="0">
                <a:solidFill>
                  <a:srgbClr val="374151"/>
                </a:solidFill>
                <a:effectLst/>
                <a:latin typeface="Söhne"/>
              </a:rPr>
              <a:t> </a:t>
            </a:r>
            <a:r>
              <a:rPr lang="en-US" b="0" i="0" dirty="0" err="1">
                <a:solidFill>
                  <a:srgbClr val="374151"/>
                </a:solidFill>
                <a:effectLst/>
                <a:latin typeface="Söhne"/>
              </a:rPr>
              <a:t>thế</a:t>
            </a:r>
            <a:r>
              <a:rPr lang="en-US" b="0" i="0" dirty="0">
                <a:solidFill>
                  <a:srgbClr val="374151"/>
                </a:solidFill>
                <a:effectLst/>
                <a:latin typeface="Söhne"/>
              </a:rPr>
              <a:t> </a:t>
            </a:r>
            <a:r>
              <a:rPr lang="en-US" b="0" i="0" dirty="0" err="1">
                <a:solidFill>
                  <a:srgbClr val="374151"/>
                </a:solidFill>
                <a:effectLst/>
                <a:latin typeface="Söhne"/>
              </a:rPr>
              <a:t>nhóm</a:t>
            </a:r>
            <a:r>
              <a:rPr lang="en-US" b="0" i="0" dirty="0">
                <a:solidFill>
                  <a:srgbClr val="374151"/>
                </a:solidFill>
                <a:effectLst/>
                <a:latin typeface="Söhne"/>
              </a:rPr>
              <a:t> </a:t>
            </a:r>
            <a:r>
              <a:rPr lang="en-US" b="0" i="0" dirty="0" err="1">
                <a:solidFill>
                  <a:srgbClr val="374151"/>
                </a:solidFill>
                <a:effectLst/>
                <a:latin typeface="Söhne"/>
              </a:rPr>
              <a:t>đã</a:t>
            </a:r>
            <a:r>
              <a:rPr lang="en-US" b="0" i="0" dirty="0">
                <a:solidFill>
                  <a:srgbClr val="374151"/>
                </a:solidFill>
                <a:effectLst/>
                <a:latin typeface="Söhne"/>
              </a:rPr>
              <a:t> </a:t>
            </a:r>
            <a:r>
              <a:rPr lang="en-US" b="0" i="0" dirty="0" err="1">
                <a:solidFill>
                  <a:srgbClr val="374151"/>
                </a:solidFill>
                <a:effectLst/>
                <a:latin typeface="Söhne"/>
              </a:rPr>
              <a:t>quyết</a:t>
            </a:r>
            <a:r>
              <a:rPr lang="en-US" b="0" i="0" dirty="0">
                <a:solidFill>
                  <a:srgbClr val="374151"/>
                </a:solidFill>
                <a:effectLst/>
                <a:latin typeface="Söhne"/>
              </a:rPr>
              <a:t> </a:t>
            </a:r>
            <a:r>
              <a:rPr lang="en-US" b="0" i="0" dirty="0" err="1">
                <a:solidFill>
                  <a:srgbClr val="374151"/>
                </a:solidFill>
                <a:effectLst/>
                <a:latin typeface="Söhne"/>
              </a:rPr>
              <a:t>định</a:t>
            </a:r>
            <a:r>
              <a:rPr lang="en-US" b="0" i="0" dirty="0">
                <a:solidFill>
                  <a:srgbClr val="374151"/>
                </a:solidFill>
                <a:effectLst/>
                <a:latin typeface="Söhne"/>
              </a:rPr>
              <a:t> </a:t>
            </a:r>
            <a:r>
              <a:rPr lang="en-US" b="0" i="0" dirty="0" err="1">
                <a:solidFill>
                  <a:srgbClr val="374151"/>
                </a:solidFill>
                <a:effectLst/>
                <a:latin typeface="Söhne"/>
              </a:rPr>
              <a:t>chọn</a:t>
            </a:r>
            <a:r>
              <a:rPr lang="en-US" b="0" i="0" dirty="0">
                <a:solidFill>
                  <a:srgbClr val="374151"/>
                </a:solidFill>
                <a:effectLst/>
                <a:latin typeface="Söhne"/>
              </a:rPr>
              <a:t> </a:t>
            </a:r>
            <a:r>
              <a:rPr lang="en-US" b="0" i="0" dirty="0" err="1">
                <a:solidFill>
                  <a:srgbClr val="374151"/>
                </a:solidFill>
                <a:effectLst/>
                <a:latin typeface="Söhne"/>
              </a:rPr>
              <a:t>pháp</a:t>
            </a:r>
            <a:r>
              <a:rPr lang="en-US" b="0" i="0" dirty="0">
                <a:solidFill>
                  <a:srgbClr val="374151"/>
                </a:solidFill>
                <a:effectLst/>
                <a:latin typeface="Söhne"/>
              </a:rPr>
              <a:t> </a:t>
            </a:r>
            <a:r>
              <a:rPr lang="en-US" b="0" i="0" dirty="0" err="1">
                <a:solidFill>
                  <a:srgbClr val="374151"/>
                </a:solidFill>
                <a:effectLst/>
                <a:latin typeface="Söhne"/>
              </a:rPr>
              <a:t>triển</a:t>
            </a:r>
            <a:r>
              <a:rPr lang="en-US" b="0" i="0" dirty="0">
                <a:solidFill>
                  <a:srgbClr val="374151"/>
                </a:solidFill>
                <a:effectLst/>
                <a:latin typeface="Söhne"/>
              </a:rPr>
              <a:t> </a:t>
            </a:r>
            <a:r>
              <a:rPr lang="en-US" b="0" i="0" dirty="0" err="1">
                <a:solidFill>
                  <a:srgbClr val="374151"/>
                </a:solidFill>
                <a:effectLst/>
                <a:latin typeface="Söhne"/>
              </a:rPr>
              <a:t>hệ</a:t>
            </a:r>
            <a:r>
              <a:rPr lang="en-US" b="0" i="0" dirty="0">
                <a:solidFill>
                  <a:srgbClr val="374151"/>
                </a:solidFill>
                <a:effectLst/>
                <a:latin typeface="Söhne"/>
              </a:rPr>
              <a:t> </a:t>
            </a:r>
            <a:r>
              <a:rPr lang="en-US" b="0" i="0" dirty="0" err="1">
                <a:solidFill>
                  <a:srgbClr val="374151"/>
                </a:solidFill>
                <a:effectLst/>
                <a:latin typeface="Söhne"/>
              </a:rPr>
              <a:t>thống</a:t>
            </a:r>
            <a:r>
              <a:rPr lang="en-US" b="0" i="0" dirty="0">
                <a:solidFill>
                  <a:srgbClr val="374151"/>
                </a:solidFill>
                <a:effectLst/>
                <a:latin typeface="Söhne"/>
              </a:rPr>
              <a:t> </a:t>
            </a:r>
            <a:r>
              <a:rPr lang="en-US" b="0" i="0" dirty="0" err="1">
                <a:solidFill>
                  <a:srgbClr val="374151"/>
                </a:solidFill>
                <a:effectLst/>
                <a:latin typeface="Söhne"/>
              </a:rPr>
              <a:t>chấm</a:t>
            </a:r>
            <a:r>
              <a:rPr lang="en-US" b="0" i="0" dirty="0">
                <a:solidFill>
                  <a:srgbClr val="374151"/>
                </a:solidFill>
                <a:effectLst/>
                <a:latin typeface="Söhne"/>
              </a:rPr>
              <a:t> </a:t>
            </a:r>
            <a:r>
              <a:rPr lang="en-US" b="0" i="0" dirty="0" err="1">
                <a:solidFill>
                  <a:srgbClr val="374151"/>
                </a:solidFill>
                <a:effectLst/>
                <a:latin typeface="Söhne"/>
              </a:rPr>
              <a:t>công</a:t>
            </a:r>
            <a:r>
              <a:rPr lang="en-US" b="0" i="0" dirty="0">
                <a:solidFill>
                  <a:srgbClr val="374151"/>
                </a:solidFill>
                <a:effectLst/>
                <a:latin typeface="Söhne"/>
              </a:rPr>
              <a:t> </a:t>
            </a:r>
            <a:r>
              <a:rPr lang="en-US" b="0" i="0" dirty="0" err="1">
                <a:solidFill>
                  <a:srgbClr val="374151"/>
                </a:solidFill>
                <a:effectLst/>
                <a:latin typeface="Söhne"/>
              </a:rPr>
              <a:t>với</a:t>
            </a:r>
            <a:r>
              <a:rPr lang="en-US" b="0" i="0" dirty="0">
                <a:solidFill>
                  <a:srgbClr val="374151"/>
                </a:solidFill>
                <a:effectLst/>
                <a:latin typeface="Söhne"/>
              </a:rPr>
              <a:t> </a:t>
            </a:r>
            <a:r>
              <a:rPr lang="en-US" b="0" i="0" dirty="0" err="1">
                <a:solidFill>
                  <a:srgbClr val="374151"/>
                </a:solidFill>
                <a:effectLst/>
                <a:latin typeface="Söhne"/>
              </a:rPr>
              <a:t>việc</a:t>
            </a:r>
            <a:r>
              <a:rPr lang="en-US" b="0" i="0" dirty="0">
                <a:solidFill>
                  <a:srgbClr val="374151"/>
                </a:solidFill>
                <a:effectLst/>
                <a:latin typeface="Söhne"/>
              </a:rPr>
              <a:t> </a:t>
            </a:r>
            <a:r>
              <a:rPr lang="en-US" b="0" i="0" dirty="0" err="1">
                <a:solidFill>
                  <a:srgbClr val="374151"/>
                </a:solidFill>
                <a:effectLst/>
                <a:latin typeface="Söhne"/>
              </a:rPr>
              <a:t>nhận</a:t>
            </a:r>
            <a:r>
              <a:rPr lang="en-US" b="0" i="0" dirty="0">
                <a:solidFill>
                  <a:srgbClr val="374151"/>
                </a:solidFill>
                <a:effectLst/>
                <a:latin typeface="Söhne"/>
              </a:rPr>
              <a:t> </a:t>
            </a:r>
            <a:r>
              <a:rPr lang="en-US" b="0" i="0" dirty="0" err="1">
                <a:solidFill>
                  <a:srgbClr val="374151"/>
                </a:solidFill>
                <a:effectLst/>
                <a:latin typeface="Söhne"/>
              </a:rPr>
              <a:t>dạng</a:t>
            </a:r>
            <a:r>
              <a:rPr lang="en-US" b="0" i="0" dirty="0">
                <a:solidFill>
                  <a:srgbClr val="374151"/>
                </a:solidFill>
                <a:effectLst/>
                <a:latin typeface="Söhne"/>
              </a:rPr>
              <a:t> 2 </a:t>
            </a:r>
            <a:r>
              <a:rPr lang="en-US" b="0" i="0" dirty="0" err="1">
                <a:solidFill>
                  <a:srgbClr val="374151"/>
                </a:solidFill>
                <a:effectLst/>
                <a:latin typeface="Söhne"/>
              </a:rPr>
              <a:t>lớp</a:t>
            </a:r>
            <a:r>
              <a:rPr lang="en-US" b="0" i="0" dirty="0">
                <a:solidFill>
                  <a:srgbClr val="374151"/>
                </a:solidFill>
                <a:effectLst/>
                <a:latin typeface="Söhne"/>
              </a:rPr>
              <a:t> </a:t>
            </a:r>
            <a:r>
              <a:rPr lang="en-US" b="0" i="0" dirty="0" err="1">
                <a:solidFill>
                  <a:srgbClr val="374151"/>
                </a:solidFill>
                <a:effectLst/>
                <a:latin typeface="Söhne"/>
              </a:rPr>
              <a:t>kết</a:t>
            </a:r>
            <a:r>
              <a:rPr lang="en-US" b="0" i="0" dirty="0">
                <a:solidFill>
                  <a:srgbClr val="374151"/>
                </a:solidFill>
                <a:effectLst/>
                <a:latin typeface="Söhne"/>
              </a:rPr>
              <a:t> </a:t>
            </a:r>
            <a:r>
              <a:rPr lang="en-US" b="0" i="0" dirty="0" err="1">
                <a:solidFill>
                  <a:srgbClr val="374151"/>
                </a:solidFill>
                <a:effectLst/>
                <a:latin typeface="Söhne"/>
              </a:rPr>
              <a:t>hợp</a:t>
            </a:r>
            <a:r>
              <a:rPr lang="en-US" b="0" i="0" dirty="0">
                <a:solidFill>
                  <a:srgbClr val="374151"/>
                </a:solidFill>
                <a:effectLst/>
                <a:latin typeface="Söhne"/>
              </a:rPr>
              <a:t> RFID </a:t>
            </a:r>
            <a:r>
              <a:rPr lang="en-US" b="0" i="0" dirty="0" err="1">
                <a:solidFill>
                  <a:srgbClr val="374151"/>
                </a:solidFill>
                <a:effectLst/>
                <a:latin typeface="Söhne"/>
              </a:rPr>
              <a:t>và</a:t>
            </a:r>
            <a:r>
              <a:rPr lang="en-US" b="0" i="0" dirty="0">
                <a:solidFill>
                  <a:srgbClr val="374151"/>
                </a:solidFill>
                <a:effectLst/>
                <a:latin typeface="Söhne"/>
              </a:rPr>
              <a:t> Face ID. </a:t>
            </a:r>
            <a:r>
              <a:rPr lang="en-US" b="0" i="0" dirty="0" err="1">
                <a:solidFill>
                  <a:srgbClr val="374151"/>
                </a:solidFill>
                <a:effectLst/>
                <a:latin typeface="Söhne"/>
              </a:rPr>
              <a:t>Từ</a:t>
            </a:r>
            <a:r>
              <a:rPr lang="en-US" b="0" i="0" dirty="0">
                <a:solidFill>
                  <a:srgbClr val="374151"/>
                </a:solidFill>
                <a:effectLst/>
                <a:latin typeface="Söhne"/>
              </a:rPr>
              <a:t> </a:t>
            </a:r>
            <a:r>
              <a:rPr lang="en-US" b="0" i="0" dirty="0" err="1">
                <a:solidFill>
                  <a:srgbClr val="374151"/>
                </a:solidFill>
                <a:effectLst/>
                <a:latin typeface="Söhne"/>
              </a:rPr>
              <a:t>đó</a:t>
            </a:r>
            <a:r>
              <a:rPr lang="en-US" b="0" i="0" dirty="0">
                <a:solidFill>
                  <a:srgbClr val="374151"/>
                </a:solidFill>
                <a:effectLst/>
                <a:latin typeface="Söhne"/>
              </a:rPr>
              <a:t> </a:t>
            </a:r>
            <a:r>
              <a:rPr lang="en-US" b="0" i="0" dirty="0" err="1">
                <a:solidFill>
                  <a:srgbClr val="374151"/>
                </a:solidFill>
                <a:effectLst/>
                <a:latin typeface="Söhne"/>
              </a:rPr>
              <a:t>có</a:t>
            </a:r>
            <a:r>
              <a:rPr lang="en-US" b="0" i="0" dirty="0">
                <a:solidFill>
                  <a:srgbClr val="374151"/>
                </a:solidFill>
                <a:effectLst/>
                <a:latin typeface="Söhne"/>
              </a:rPr>
              <a:t> </a:t>
            </a:r>
            <a:r>
              <a:rPr lang="en-US" b="0" i="0" dirty="0" err="1">
                <a:solidFill>
                  <a:srgbClr val="374151"/>
                </a:solidFill>
                <a:effectLst/>
                <a:latin typeface="Söhne"/>
              </a:rPr>
              <a:t>thể</a:t>
            </a:r>
            <a:r>
              <a:rPr lang="en-US" b="0" i="0" dirty="0">
                <a:solidFill>
                  <a:srgbClr val="374151"/>
                </a:solidFill>
                <a:effectLst/>
                <a:latin typeface="Söhne"/>
              </a:rPr>
              <a:t> </a:t>
            </a:r>
            <a:r>
              <a:rPr lang="en-US" b="0" i="0" dirty="0" err="1">
                <a:solidFill>
                  <a:srgbClr val="374151"/>
                </a:solidFill>
                <a:effectLst/>
                <a:latin typeface="Söhne"/>
              </a:rPr>
              <a:t>tăng</a:t>
            </a:r>
            <a:r>
              <a:rPr lang="en-US" b="0" i="0" dirty="0">
                <a:solidFill>
                  <a:srgbClr val="374151"/>
                </a:solidFill>
                <a:effectLst/>
                <a:latin typeface="Söhne"/>
              </a:rPr>
              <a:t> </a:t>
            </a:r>
            <a:r>
              <a:rPr lang="en-US" b="0" i="0" dirty="0" err="1">
                <a:solidFill>
                  <a:srgbClr val="374151"/>
                </a:solidFill>
                <a:effectLst/>
                <a:latin typeface="Söhne"/>
              </a:rPr>
              <a:t>khả</a:t>
            </a:r>
            <a:r>
              <a:rPr lang="en-US" b="0" i="0" dirty="0">
                <a:solidFill>
                  <a:srgbClr val="374151"/>
                </a:solidFill>
                <a:effectLst/>
                <a:latin typeface="Söhne"/>
              </a:rPr>
              <a:t> </a:t>
            </a:r>
            <a:r>
              <a:rPr lang="en-US" b="0" i="0" dirty="0" err="1">
                <a:solidFill>
                  <a:srgbClr val="374151"/>
                </a:solidFill>
                <a:effectLst/>
                <a:latin typeface="Söhne"/>
              </a:rPr>
              <a:t>năng</a:t>
            </a:r>
            <a:r>
              <a:rPr lang="en-US" b="0" i="0" dirty="0">
                <a:solidFill>
                  <a:srgbClr val="374151"/>
                </a:solidFill>
                <a:effectLst/>
                <a:latin typeface="Söhne"/>
              </a:rPr>
              <a:t> </a:t>
            </a:r>
            <a:r>
              <a:rPr lang="en-US" b="0" i="0" dirty="0" err="1">
                <a:solidFill>
                  <a:srgbClr val="374151"/>
                </a:solidFill>
                <a:effectLst/>
                <a:latin typeface="Söhne"/>
              </a:rPr>
              <a:t>nhận</a:t>
            </a:r>
            <a:r>
              <a:rPr lang="en-US" b="0" i="0" dirty="0">
                <a:solidFill>
                  <a:srgbClr val="374151"/>
                </a:solidFill>
                <a:effectLst/>
                <a:latin typeface="Söhne"/>
              </a:rPr>
              <a:t> </a:t>
            </a:r>
            <a:r>
              <a:rPr lang="en-US" b="0" i="0" dirty="0" err="1">
                <a:solidFill>
                  <a:srgbClr val="374151"/>
                </a:solidFill>
                <a:effectLst/>
                <a:latin typeface="Söhne"/>
              </a:rPr>
              <a:t>dạng</a:t>
            </a:r>
            <a:r>
              <a:rPr lang="en-US" b="0" i="0" dirty="0">
                <a:solidFill>
                  <a:srgbClr val="374151"/>
                </a:solidFill>
                <a:effectLst/>
                <a:latin typeface="Söhne"/>
              </a:rPr>
              <a:t> </a:t>
            </a:r>
            <a:r>
              <a:rPr lang="en-US" b="0" i="0" dirty="0" err="1">
                <a:solidFill>
                  <a:srgbClr val="374151"/>
                </a:solidFill>
                <a:effectLst/>
                <a:latin typeface="Söhne"/>
              </a:rPr>
              <a:t>và</a:t>
            </a:r>
            <a:r>
              <a:rPr lang="en-US" b="0" i="0" dirty="0">
                <a:solidFill>
                  <a:srgbClr val="374151"/>
                </a:solidFill>
                <a:effectLst/>
                <a:latin typeface="Söhne"/>
              </a:rPr>
              <a:t> </a:t>
            </a:r>
            <a:r>
              <a:rPr lang="en-US" b="0" i="0" dirty="0" err="1">
                <a:solidFill>
                  <a:srgbClr val="374151"/>
                </a:solidFill>
                <a:effectLst/>
                <a:latin typeface="Söhne"/>
              </a:rPr>
              <a:t>độ</a:t>
            </a:r>
            <a:r>
              <a:rPr lang="en-US" b="0" i="0" dirty="0">
                <a:solidFill>
                  <a:srgbClr val="374151"/>
                </a:solidFill>
                <a:effectLst/>
                <a:latin typeface="Söhne"/>
              </a:rPr>
              <a:t> </a:t>
            </a:r>
            <a:r>
              <a:rPr lang="en-US" b="0" i="0" dirty="0" err="1">
                <a:solidFill>
                  <a:srgbClr val="374151"/>
                </a:solidFill>
                <a:effectLst/>
                <a:latin typeface="Söhne"/>
              </a:rPr>
              <a:t>chính</a:t>
            </a:r>
            <a:r>
              <a:rPr lang="en-US" b="0" i="0" dirty="0">
                <a:solidFill>
                  <a:srgbClr val="374151"/>
                </a:solidFill>
                <a:effectLst/>
                <a:latin typeface="Söhne"/>
              </a:rPr>
              <a:t> </a:t>
            </a:r>
            <a:r>
              <a:rPr lang="en-US" b="0" i="0" dirty="0" err="1">
                <a:solidFill>
                  <a:srgbClr val="374151"/>
                </a:solidFill>
                <a:effectLst/>
                <a:latin typeface="Söhne"/>
              </a:rPr>
              <a:t>xác</a:t>
            </a:r>
            <a:r>
              <a:rPr lang="en-US" b="0" i="0" dirty="0">
                <a:solidFill>
                  <a:srgbClr val="374151"/>
                </a:solidFill>
                <a:effectLst/>
                <a:latin typeface="Söhne"/>
              </a:rPr>
              <a:t> </a:t>
            </a:r>
            <a:r>
              <a:rPr lang="en-US" b="0" i="0" dirty="0" err="1">
                <a:solidFill>
                  <a:srgbClr val="374151"/>
                </a:solidFill>
                <a:effectLst/>
                <a:latin typeface="Söhne"/>
              </a:rPr>
              <a:t>của</a:t>
            </a:r>
            <a:r>
              <a:rPr lang="en-US" b="0" i="0" dirty="0">
                <a:solidFill>
                  <a:srgbClr val="374151"/>
                </a:solidFill>
                <a:effectLst/>
                <a:latin typeface="Söhne"/>
              </a:rPr>
              <a:t> </a:t>
            </a:r>
            <a:r>
              <a:rPr lang="en-US" b="0" i="0" dirty="0" err="1">
                <a:solidFill>
                  <a:srgbClr val="374151"/>
                </a:solidFill>
                <a:effectLst/>
                <a:latin typeface="Söhne"/>
              </a:rPr>
              <a:t>hệ</a:t>
            </a:r>
            <a:r>
              <a:rPr lang="en-US" b="0" i="0" dirty="0">
                <a:solidFill>
                  <a:srgbClr val="374151"/>
                </a:solidFill>
                <a:effectLst/>
                <a:latin typeface="Söhne"/>
              </a:rPr>
              <a:t> </a:t>
            </a:r>
            <a:r>
              <a:rPr lang="en-US" b="0" i="0" dirty="0" err="1">
                <a:solidFill>
                  <a:srgbClr val="374151"/>
                </a:solidFill>
                <a:effectLst/>
                <a:latin typeface="Söhne"/>
              </a:rPr>
              <a:t>thống</a:t>
            </a:r>
            <a:r>
              <a:rPr lang="en-US" b="0" i="0" dirty="0">
                <a:solidFill>
                  <a:srgbClr val="374151"/>
                </a:solidFill>
                <a:effectLst/>
                <a:latin typeface="Söhne"/>
              </a:rPr>
              <a:t>.</a:t>
            </a:r>
            <a:endParaRPr dirty="0"/>
          </a:p>
        </p:txBody>
      </p:sp>
      <p:sp>
        <p:nvSpPr>
          <p:cNvPr id="101" name="Google Shape;10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7627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2986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vi-VN" b="0" i="0" dirty="0">
                <a:solidFill>
                  <a:srgbClr val="374151"/>
                </a:solidFill>
                <a:effectLst/>
                <a:latin typeface="Söhne"/>
              </a:rPr>
              <a:t>FaceNet là một mô hình mạng nơ-ron được phát triển để thực hiện nhận dạng khuôn mặt trong lĩnh vực nhận dạng và xử lý hình ảnh. Được giới thiệu bởi các nhà nghiên cứu tại Google </a:t>
            </a:r>
            <a:r>
              <a:rPr lang="en-US" b="0" i="0" dirty="0">
                <a:solidFill>
                  <a:srgbClr val="374151"/>
                </a:solidFill>
                <a:effectLst/>
                <a:latin typeface="Söhne"/>
              </a:rPr>
              <a:t>.</a:t>
            </a:r>
          </a:p>
          <a:p>
            <a:pPr marL="0" lvl="0" indent="0" algn="l" rtl="0">
              <a:spcBef>
                <a:spcPts val="0"/>
              </a:spcBef>
              <a:spcAft>
                <a:spcPts val="0"/>
              </a:spcAft>
              <a:buNone/>
            </a:pPr>
            <a:r>
              <a:rPr lang="en-US" sz="1800" dirty="0" err="1">
                <a:solidFill>
                  <a:srgbClr val="000000"/>
                </a:solidFill>
                <a:effectLst/>
                <a:latin typeface="Times New Roman" panose="02020603050405020304" pitchFamily="18" charset="0"/>
                <a:ea typeface="Times New Roman" panose="02020603050405020304" pitchFamily="18" charset="0"/>
              </a:rPr>
              <a:t>Về</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cơ</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bản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mạng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FaceNet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sẽ</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trích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xuất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gương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mặt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người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có</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trong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dữ</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liệu</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đầu</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vào</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và</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sau</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đó</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sẽ</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được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nén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thành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một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vectơ</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có</a:t>
            </a:r>
            <a:r>
              <a:rPr lang="en-US" sz="1800" dirty="0">
                <a:solidFill>
                  <a:srgbClr val="000000"/>
                </a:solidFill>
                <a:effectLst/>
                <a:latin typeface="Times New Roman" panose="02020603050405020304" pitchFamily="18" charset="0"/>
                <a:ea typeface="Times New Roman" panose="02020603050405020304" pitchFamily="18" charset="0"/>
              </a:rPr>
              <a:t> 128 </a:t>
            </a:r>
            <a:r>
              <a:rPr lang="en-US" sz="1800" dirty="0" err="1">
                <a:solidFill>
                  <a:srgbClr val="000000"/>
                </a:solidFill>
                <a:effectLst/>
                <a:latin typeface="Times New Roman" panose="02020603050405020304" pitchFamily="18" charset="0"/>
                <a:ea typeface="Times New Roman" panose="02020603050405020304" pitchFamily="18" charset="0"/>
              </a:rPr>
              <a:t>giá</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trị</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Việc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làm</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này</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cũng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sẽ</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được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thực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hiện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tương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tự</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đối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với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gương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mặt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cần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định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danh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Để</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tiến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hành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xác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thực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gương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mặt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hệ</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thống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sẽ</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tiến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hành</a:t>
            </a:r>
            <a:r>
              <a:rPr lang="en-US" sz="1800" dirty="0">
                <a:solidFill>
                  <a:srgbClr val="000000"/>
                </a:solidFill>
                <a:effectLst/>
                <a:latin typeface="Times New Roman" panose="02020603050405020304" pitchFamily="18" charset="0"/>
                <a:ea typeface="Times New Roman" panose="02020603050405020304" pitchFamily="18" charset="0"/>
              </a:rPr>
              <a:t> so </a:t>
            </a:r>
            <a:r>
              <a:rPr lang="en-US" sz="1800" dirty="0" err="1">
                <a:solidFill>
                  <a:srgbClr val="000000"/>
                </a:solidFill>
                <a:effectLst/>
                <a:latin typeface="Times New Roman" panose="02020603050405020304" pitchFamily="18" charset="0"/>
                <a:ea typeface="Times New Roman" panose="02020603050405020304" pitchFamily="18" charset="0"/>
              </a:rPr>
              <a:t>sánh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khoảng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cách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giữa</a:t>
            </a:r>
            <a:r>
              <a:rPr lang="en-US" sz="1800" dirty="0">
                <a:solidFill>
                  <a:srgbClr val="000000"/>
                </a:solidFill>
                <a:effectLst/>
                <a:latin typeface="Times New Roman" panose="02020603050405020304" pitchFamily="18" charset="0"/>
                <a:ea typeface="Times New Roman" panose="02020603050405020304" pitchFamily="18" charset="0"/>
              </a:rPr>
              <a:t> 2 </a:t>
            </a:r>
            <a:r>
              <a:rPr lang="en-US" sz="1800" dirty="0" err="1">
                <a:solidFill>
                  <a:srgbClr val="000000"/>
                </a:solidFill>
                <a:effectLst/>
                <a:latin typeface="Times New Roman" panose="02020603050405020304" pitchFamily="18" charset="0"/>
                <a:ea typeface="Times New Roman" panose="02020603050405020304" pitchFamily="18" charset="0"/>
              </a:rPr>
              <a:t>vectơ</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Nếu</a:t>
            </a:r>
            <a:r>
              <a:rPr lang="en-US" sz="1800" dirty="0">
                <a:solidFill>
                  <a:srgbClr val="000000"/>
                </a:solidFill>
                <a:effectLst/>
                <a:latin typeface="Times New Roman" panose="02020603050405020304" pitchFamily="18" charset="0"/>
                <a:ea typeface="Times New Roman" panose="02020603050405020304" pitchFamily="18" charset="0"/>
              </a:rPr>
              <a:t> 2 </a:t>
            </a:r>
            <a:r>
              <a:rPr lang="en-US" sz="1800" dirty="0" err="1">
                <a:solidFill>
                  <a:srgbClr val="000000"/>
                </a:solidFill>
                <a:effectLst/>
                <a:latin typeface="Times New Roman" panose="02020603050405020304" pitchFamily="18" charset="0"/>
                <a:ea typeface="Times New Roman" panose="02020603050405020304" pitchFamily="18" charset="0"/>
              </a:rPr>
              <a:t>vectơ</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gương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mặt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có</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khoảng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cách</a:t>
            </a:r>
            <a:r>
              <a:rPr lang="en-US" sz="1800" dirty="0">
                <a:solidFill>
                  <a:srgbClr val="000000"/>
                </a:solidFill>
                <a:effectLst/>
                <a:latin typeface="Times New Roman" panose="02020603050405020304" pitchFamily="18" charset="0"/>
                <a:ea typeface="Times New Roman" panose="02020603050405020304" pitchFamily="18" charset="0"/>
              </a:rPr>
              <a:t> Euclide </a:t>
            </a:r>
            <a:r>
              <a:rPr lang="en-US" sz="1800" dirty="0" err="1">
                <a:solidFill>
                  <a:srgbClr val="000000"/>
                </a:solidFill>
                <a:effectLst/>
                <a:latin typeface="Times New Roman" panose="02020603050405020304" pitchFamily="18" charset="0"/>
                <a:ea typeface="Times New Roman" panose="02020603050405020304" pitchFamily="18" charset="0"/>
              </a:rPr>
              <a:t>càng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nhỏ</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thì</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mức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độ</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tương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đồng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giữa</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chúng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càng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lớn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chứng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tỏ</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cùng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một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người</a:t>
            </a:r>
            <a:r>
              <a:rPr lang="en-US" sz="1800" dirty="0">
                <a:solidFill>
                  <a:srgbClr val="000000"/>
                </a:solidFill>
                <a:effectLst/>
                <a:latin typeface="Times New Roman" panose="02020603050405020304" pitchFamily="18" charset="0"/>
                <a:ea typeface="Times New Roman" panose="02020603050405020304" pitchFamily="18" charset="0"/>
              </a:rPr>
              <a:t>.</a:t>
            </a:r>
          </a:p>
          <a:p>
            <a:pPr marL="0" lvl="0" indent="0" algn="l" rtl="0">
              <a:spcBef>
                <a:spcPts val="0"/>
              </a:spcBef>
              <a:spcAft>
                <a:spcPts val="0"/>
              </a:spcAft>
              <a:buNone/>
            </a:pPr>
            <a:r>
              <a:rPr lang="vi-VN" b="0" i="0" dirty="0">
                <a:solidFill>
                  <a:srgbClr val="374151"/>
                </a:solidFill>
                <a:effectLst/>
                <a:latin typeface="Söhne"/>
              </a:rPr>
              <a:t>Bằng cách áp dụng hàm trip loss trong quá trình huấn luyện, mô hình FaceNet sẽ học cách tạo ra các vectơ đặc trưng chính xác và phân biệt, đảm bảo tính nhất quán và độ phân biệt giữa các khuôn mặt. </a:t>
            </a:r>
            <a:endParaRPr b="1" dirty="0"/>
          </a:p>
        </p:txBody>
      </p:sp>
      <p:sp>
        <p:nvSpPr>
          <p:cNvPr id="101" name="Google Shape;10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489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00" dirty="0" err="1">
                <a:effectLst/>
                <a:latin typeface="Times New Roman" panose="02020603050405020304" pitchFamily="18" charset="0"/>
                <a:ea typeface="Calibri" panose="020F0502020204030204" pitchFamily="34" charset="0"/>
              </a:rPr>
              <a:t>Mạng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FaceNet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một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mô</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hình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đã</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được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đào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tạo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trước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với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một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tập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dữ</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liệu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lớn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để</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giải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quyết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vấn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đề</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tương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tự</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Điều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này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giúp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người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dùng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tiết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kiệm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thời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gian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công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sức</a:t>
            </a:r>
            <a:r>
              <a:rPr lang="en-US" sz="1800" dirty="0">
                <a:effectLst/>
                <a:latin typeface="Times New Roman" panose="02020603050405020304" pitchFamily="18" charset="0"/>
                <a:ea typeface="Calibri" panose="020F0502020204030204" pitchFamily="34" charset="0"/>
              </a:rPr>
              <a:t> so </a:t>
            </a:r>
            <a:r>
              <a:rPr lang="en-US" sz="1800" dirty="0" err="1">
                <a:effectLst/>
                <a:latin typeface="Times New Roman" panose="02020603050405020304" pitchFamily="18" charset="0"/>
                <a:ea typeface="Calibri" panose="020F0502020204030204" pitchFamily="34" charset="0"/>
              </a:rPr>
              <a:t>với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phải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xây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dựng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kiến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trúc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huấn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luyện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trọng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số</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từ</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đầu</a:t>
            </a:r>
            <a:r>
              <a:rPr lang="en-US" sz="1800" dirty="0">
                <a:effectLst/>
                <a:latin typeface="Times New Roman" panose="02020603050405020304" pitchFamily="18" charset="0"/>
                <a:ea typeface="Calibri" panose="020F0502020204030204" pitchFamily="34" charset="0"/>
              </a:rPr>
              <a:t>. </a:t>
            </a:r>
            <a:endParaRPr dirty="0"/>
          </a:p>
        </p:txBody>
      </p:sp>
      <p:sp>
        <p:nvSpPr>
          <p:cNvPr id="101" name="Google Shape;10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5302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0" i="0" dirty="0" err="1">
                <a:solidFill>
                  <a:srgbClr val="374151"/>
                </a:solidFill>
                <a:effectLst/>
                <a:latin typeface="Söhne"/>
              </a:rPr>
              <a:t>Công</a:t>
            </a:r>
            <a:r>
              <a:rPr lang="en-US" b="0" i="0" dirty="0">
                <a:solidFill>
                  <a:srgbClr val="374151"/>
                </a:solidFill>
                <a:effectLst/>
                <a:latin typeface="Söhne"/>
              </a:rPr>
              <a:t> </a:t>
            </a:r>
            <a:r>
              <a:rPr lang="en-US" b="0" i="0" dirty="0" err="1">
                <a:solidFill>
                  <a:srgbClr val="374151"/>
                </a:solidFill>
                <a:effectLst/>
                <a:latin typeface="Söhne"/>
              </a:rPr>
              <a:t>nghệ</a:t>
            </a:r>
            <a:r>
              <a:rPr lang="en-US" b="0" i="0" dirty="0">
                <a:solidFill>
                  <a:srgbClr val="374151"/>
                </a:solidFill>
                <a:effectLst/>
                <a:latin typeface="Söhne"/>
              </a:rPr>
              <a:t> RFID (Radio Frequency Identification) </a:t>
            </a:r>
            <a:r>
              <a:rPr lang="en-US" b="0" i="0" dirty="0" err="1">
                <a:solidFill>
                  <a:srgbClr val="374151"/>
                </a:solidFill>
                <a:effectLst/>
                <a:latin typeface="Söhne"/>
              </a:rPr>
              <a:t>là</a:t>
            </a:r>
            <a:r>
              <a:rPr lang="en-US" b="0" i="0" dirty="0">
                <a:solidFill>
                  <a:srgbClr val="374151"/>
                </a:solidFill>
                <a:effectLst/>
                <a:latin typeface="Söhne"/>
              </a:rPr>
              <a:t> </a:t>
            </a:r>
            <a:r>
              <a:rPr lang="en-US" b="0" i="0" dirty="0" err="1">
                <a:solidFill>
                  <a:srgbClr val="374151"/>
                </a:solidFill>
                <a:effectLst/>
                <a:latin typeface="Söhne"/>
              </a:rPr>
              <a:t>một</a:t>
            </a:r>
            <a:r>
              <a:rPr lang="en-US" b="0" i="0" dirty="0">
                <a:solidFill>
                  <a:srgbClr val="374151"/>
                </a:solidFill>
                <a:effectLst/>
                <a:latin typeface="Söhne"/>
              </a:rPr>
              <a:t> </a:t>
            </a:r>
            <a:r>
              <a:rPr lang="en-US" b="0" i="0" dirty="0" err="1">
                <a:solidFill>
                  <a:srgbClr val="374151"/>
                </a:solidFill>
                <a:effectLst/>
                <a:latin typeface="Söhne"/>
              </a:rPr>
              <a:t>hệ</a:t>
            </a:r>
            <a:r>
              <a:rPr lang="en-US" b="0" i="0" dirty="0">
                <a:solidFill>
                  <a:srgbClr val="374151"/>
                </a:solidFill>
                <a:effectLst/>
                <a:latin typeface="Söhne"/>
              </a:rPr>
              <a:t> </a:t>
            </a:r>
            <a:r>
              <a:rPr lang="en-US" b="0" i="0" dirty="0" err="1">
                <a:solidFill>
                  <a:srgbClr val="374151"/>
                </a:solidFill>
                <a:effectLst/>
                <a:latin typeface="Söhne"/>
              </a:rPr>
              <a:t>thống</a:t>
            </a:r>
            <a:r>
              <a:rPr lang="en-US" b="0" i="0" dirty="0">
                <a:solidFill>
                  <a:srgbClr val="374151"/>
                </a:solidFill>
                <a:effectLst/>
                <a:latin typeface="Söhne"/>
              </a:rPr>
              <a:t> </a:t>
            </a:r>
            <a:r>
              <a:rPr lang="en-US" b="0" i="0" dirty="0" err="1">
                <a:solidFill>
                  <a:srgbClr val="374151"/>
                </a:solidFill>
                <a:effectLst/>
                <a:latin typeface="Söhne"/>
              </a:rPr>
              <a:t>tự</a:t>
            </a:r>
            <a:r>
              <a:rPr lang="en-US" b="0" i="0" dirty="0">
                <a:solidFill>
                  <a:srgbClr val="374151"/>
                </a:solidFill>
                <a:effectLst/>
                <a:latin typeface="Söhne"/>
              </a:rPr>
              <a:t> </a:t>
            </a:r>
            <a:r>
              <a:rPr lang="en-US" b="0" i="0" dirty="0" err="1">
                <a:solidFill>
                  <a:srgbClr val="374151"/>
                </a:solidFill>
                <a:effectLst/>
                <a:latin typeface="Söhne"/>
              </a:rPr>
              <a:t>động</a:t>
            </a:r>
            <a:r>
              <a:rPr lang="en-US" b="0" i="0" dirty="0">
                <a:solidFill>
                  <a:srgbClr val="374151"/>
                </a:solidFill>
                <a:effectLst/>
                <a:latin typeface="Söhne"/>
              </a:rPr>
              <a:t> </a:t>
            </a:r>
            <a:r>
              <a:rPr lang="en-US" b="0" i="0" dirty="0" err="1">
                <a:solidFill>
                  <a:srgbClr val="374151"/>
                </a:solidFill>
                <a:effectLst/>
                <a:latin typeface="Söhne"/>
              </a:rPr>
              <a:t>nhận</a:t>
            </a:r>
            <a:r>
              <a:rPr lang="en-US" b="0" i="0" dirty="0">
                <a:solidFill>
                  <a:srgbClr val="374151"/>
                </a:solidFill>
                <a:effectLst/>
                <a:latin typeface="Söhne"/>
              </a:rPr>
              <a:t> </a:t>
            </a:r>
            <a:r>
              <a:rPr lang="en-US" b="0" i="0" dirty="0" err="1">
                <a:solidFill>
                  <a:srgbClr val="374151"/>
                </a:solidFill>
                <a:effectLst/>
                <a:latin typeface="Söhne"/>
              </a:rPr>
              <a:t>dạng</a:t>
            </a:r>
            <a:r>
              <a:rPr lang="en-US" b="0" i="0" dirty="0">
                <a:solidFill>
                  <a:srgbClr val="374151"/>
                </a:solidFill>
                <a:effectLst/>
                <a:latin typeface="Söhne"/>
              </a:rPr>
              <a:t> </a:t>
            </a:r>
            <a:r>
              <a:rPr lang="en-US" b="0" i="0" dirty="0" err="1">
                <a:solidFill>
                  <a:srgbClr val="374151"/>
                </a:solidFill>
                <a:effectLst/>
                <a:latin typeface="Söhne"/>
              </a:rPr>
              <a:t>và</a:t>
            </a:r>
            <a:r>
              <a:rPr lang="en-US" b="0" i="0" dirty="0">
                <a:solidFill>
                  <a:srgbClr val="374151"/>
                </a:solidFill>
                <a:effectLst/>
                <a:latin typeface="Söhne"/>
              </a:rPr>
              <a:t> </a:t>
            </a:r>
            <a:r>
              <a:rPr lang="en-US" b="0" i="0" dirty="0" err="1">
                <a:solidFill>
                  <a:srgbClr val="374151"/>
                </a:solidFill>
                <a:effectLst/>
                <a:latin typeface="Söhne"/>
              </a:rPr>
              <a:t>thu</a:t>
            </a:r>
            <a:r>
              <a:rPr lang="en-US" b="0" i="0" dirty="0">
                <a:solidFill>
                  <a:srgbClr val="374151"/>
                </a:solidFill>
                <a:effectLst/>
                <a:latin typeface="Söhne"/>
              </a:rPr>
              <a:t> </a:t>
            </a:r>
            <a:r>
              <a:rPr lang="en-US" b="0" i="0" dirty="0" err="1">
                <a:solidFill>
                  <a:srgbClr val="374151"/>
                </a:solidFill>
                <a:effectLst/>
                <a:latin typeface="Söhne"/>
              </a:rPr>
              <a:t>thập</a:t>
            </a:r>
            <a:r>
              <a:rPr lang="en-US" b="0" i="0" dirty="0">
                <a:solidFill>
                  <a:srgbClr val="374151"/>
                </a:solidFill>
                <a:effectLst/>
                <a:latin typeface="Söhne"/>
              </a:rPr>
              <a:t> </a:t>
            </a:r>
            <a:r>
              <a:rPr lang="en-US" b="0" i="0" dirty="0" err="1">
                <a:solidFill>
                  <a:srgbClr val="374151"/>
                </a:solidFill>
                <a:effectLst/>
                <a:latin typeface="Söhne"/>
              </a:rPr>
              <a:t>dữ</a:t>
            </a:r>
            <a:r>
              <a:rPr lang="en-US" b="0" i="0" dirty="0">
                <a:solidFill>
                  <a:srgbClr val="374151"/>
                </a:solidFill>
                <a:effectLst/>
                <a:latin typeface="Söhne"/>
              </a:rPr>
              <a:t> </a:t>
            </a:r>
            <a:r>
              <a:rPr lang="en-US" b="0" i="0" dirty="0" err="1">
                <a:solidFill>
                  <a:srgbClr val="374151"/>
                </a:solidFill>
                <a:effectLst/>
                <a:latin typeface="Söhne"/>
              </a:rPr>
              <a:t>liệu</a:t>
            </a:r>
            <a:r>
              <a:rPr lang="en-US" b="0" i="0" dirty="0">
                <a:solidFill>
                  <a:srgbClr val="374151"/>
                </a:solidFill>
                <a:effectLst/>
                <a:latin typeface="Söhne"/>
              </a:rPr>
              <a:t> </a:t>
            </a:r>
            <a:r>
              <a:rPr lang="en-US" b="0" i="0" dirty="0" err="1">
                <a:solidFill>
                  <a:srgbClr val="374151"/>
                </a:solidFill>
                <a:effectLst/>
                <a:latin typeface="Söhne"/>
              </a:rPr>
              <a:t>thông</a:t>
            </a:r>
            <a:r>
              <a:rPr lang="en-US" b="0" i="0" dirty="0">
                <a:solidFill>
                  <a:srgbClr val="374151"/>
                </a:solidFill>
                <a:effectLst/>
                <a:latin typeface="Söhne"/>
              </a:rPr>
              <a:t> qua </a:t>
            </a:r>
            <a:r>
              <a:rPr lang="en-US" b="0" i="0" dirty="0" err="1">
                <a:solidFill>
                  <a:srgbClr val="374151"/>
                </a:solidFill>
                <a:effectLst/>
                <a:latin typeface="Söhne"/>
              </a:rPr>
              <a:t>sử</a:t>
            </a:r>
            <a:r>
              <a:rPr lang="en-US" b="0" i="0" dirty="0">
                <a:solidFill>
                  <a:srgbClr val="374151"/>
                </a:solidFill>
                <a:effectLst/>
                <a:latin typeface="Söhne"/>
              </a:rPr>
              <a:t> </a:t>
            </a:r>
            <a:r>
              <a:rPr lang="en-US" b="0" i="0" dirty="0" err="1">
                <a:solidFill>
                  <a:srgbClr val="374151"/>
                </a:solidFill>
                <a:effectLst/>
                <a:latin typeface="Söhne"/>
              </a:rPr>
              <a:t>dụng</a:t>
            </a:r>
            <a:r>
              <a:rPr lang="en-US" b="0" i="0" dirty="0">
                <a:solidFill>
                  <a:srgbClr val="374151"/>
                </a:solidFill>
                <a:effectLst/>
                <a:latin typeface="Söhne"/>
              </a:rPr>
              <a:t> </a:t>
            </a:r>
            <a:r>
              <a:rPr lang="en-US" b="0" i="0" dirty="0" err="1">
                <a:solidFill>
                  <a:srgbClr val="374151"/>
                </a:solidFill>
                <a:effectLst/>
                <a:latin typeface="Söhne"/>
              </a:rPr>
              <a:t>sóng</a:t>
            </a:r>
            <a:r>
              <a:rPr lang="en-US" b="0" i="0" dirty="0">
                <a:solidFill>
                  <a:srgbClr val="374151"/>
                </a:solidFill>
                <a:effectLst/>
                <a:latin typeface="Söhne"/>
              </a:rPr>
              <a:t> </a:t>
            </a:r>
            <a:r>
              <a:rPr lang="en-US" b="0" i="0" dirty="0" err="1">
                <a:solidFill>
                  <a:srgbClr val="374151"/>
                </a:solidFill>
                <a:effectLst/>
                <a:latin typeface="Söhne"/>
              </a:rPr>
              <a:t>vô</a:t>
            </a:r>
            <a:r>
              <a:rPr lang="en-US" b="0" i="0" dirty="0">
                <a:solidFill>
                  <a:srgbClr val="374151"/>
                </a:solidFill>
                <a:effectLst/>
                <a:latin typeface="Söhne"/>
              </a:rPr>
              <a:t> </a:t>
            </a:r>
            <a:r>
              <a:rPr lang="en-US" b="0" i="0" dirty="0" err="1">
                <a:solidFill>
                  <a:srgbClr val="374151"/>
                </a:solidFill>
                <a:effectLst/>
                <a:latin typeface="Söhne"/>
              </a:rPr>
              <a:t>tuyến</a:t>
            </a:r>
            <a:r>
              <a:rPr lang="en-US" b="0" i="0" dirty="0">
                <a:solidFill>
                  <a:srgbClr val="374151"/>
                </a:solidFill>
                <a:effectLst/>
                <a:latin typeface="Söhne"/>
              </a:rPr>
              <a:t>.</a:t>
            </a:r>
          </a:p>
          <a:p>
            <a:pPr marL="0" lvl="0" indent="0" algn="l" rtl="0">
              <a:spcBef>
                <a:spcPts val="0"/>
              </a:spcBef>
              <a:spcAft>
                <a:spcPts val="0"/>
              </a:spcAft>
              <a:buNone/>
            </a:pPr>
            <a:r>
              <a:rPr lang="en-US" b="0" i="0" dirty="0" err="1">
                <a:solidFill>
                  <a:srgbClr val="374151"/>
                </a:solidFill>
                <a:effectLst/>
                <a:latin typeface="Söhne"/>
              </a:rPr>
              <a:t>Mỗi</a:t>
            </a:r>
            <a:r>
              <a:rPr lang="en-US" b="0" i="0" dirty="0">
                <a:solidFill>
                  <a:srgbClr val="374151"/>
                </a:solidFill>
                <a:effectLst/>
                <a:latin typeface="Söhne"/>
              </a:rPr>
              <a:t> </a:t>
            </a:r>
            <a:r>
              <a:rPr lang="en-US" b="0" i="0" dirty="0" err="1">
                <a:solidFill>
                  <a:srgbClr val="374151"/>
                </a:solidFill>
                <a:effectLst/>
                <a:latin typeface="Söhne"/>
              </a:rPr>
              <a:t>thẻ</a:t>
            </a:r>
            <a:r>
              <a:rPr lang="en-US" b="0" i="0" dirty="0">
                <a:solidFill>
                  <a:srgbClr val="374151"/>
                </a:solidFill>
                <a:effectLst/>
                <a:latin typeface="Söhne"/>
              </a:rPr>
              <a:t> RFID bao </a:t>
            </a:r>
            <a:r>
              <a:rPr lang="en-US" b="0" i="0" dirty="0" err="1">
                <a:solidFill>
                  <a:srgbClr val="374151"/>
                </a:solidFill>
                <a:effectLst/>
                <a:latin typeface="Söhne"/>
              </a:rPr>
              <a:t>gồm</a:t>
            </a:r>
            <a:r>
              <a:rPr lang="en-US" b="0" i="0" dirty="0">
                <a:solidFill>
                  <a:srgbClr val="374151"/>
                </a:solidFill>
                <a:effectLst/>
                <a:latin typeface="Söhne"/>
              </a:rPr>
              <a:t> </a:t>
            </a:r>
            <a:r>
              <a:rPr lang="en-US" b="0" i="0" dirty="0" err="1">
                <a:solidFill>
                  <a:srgbClr val="374151"/>
                </a:solidFill>
                <a:effectLst/>
                <a:latin typeface="Söhne"/>
              </a:rPr>
              <a:t>một</a:t>
            </a:r>
            <a:r>
              <a:rPr lang="en-US" b="0" i="0" dirty="0">
                <a:solidFill>
                  <a:srgbClr val="374151"/>
                </a:solidFill>
                <a:effectLst/>
                <a:latin typeface="Söhne"/>
              </a:rPr>
              <a:t> chip </a:t>
            </a:r>
            <a:r>
              <a:rPr lang="en-US" b="0" i="0" dirty="0" err="1">
                <a:solidFill>
                  <a:srgbClr val="374151"/>
                </a:solidFill>
                <a:effectLst/>
                <a:latin typeface="Söhne"/>
              </a:rPr>
              <a:t>và</a:t>
            </a:r>
            <a:r>
              <a:rPr lang="en-US" b="0" i="0" dirty="0">
                <a:solidFill>
                  <a:srgbClr val="374151"/>
                </a:solidFill>
                <a:effectLst/>
                <a:latin typeface="Söhne"/>
              </a:rPr>
              <a:t> </a:t>
            </a:r>
            <a:r>
              <a:rPr lang="en-US" b="0" i="0" dirty="0" err="1">
                <a:solidFill>
                  <a:srgbClr val="374151"/>
                </a:solidFill>
                <a:effectLst/>
                <a:latin typeface="Söhne"/>
              </a:rPr>
              <a:t>một</a:t>
            </a:r>
            <a:r>
              <a:rPr lang="en-US" b="0" i="0" dirty="0">
                <a:solidFill>
                  <a:srgbClr val="374151"/>
                </a:solidFill>
                <a:effectLst/>
                <a:latin typeface="Söhne"/>
              </a:rPr>
              <a:t> </a:t>
            </a:r>
            <a:r>
              <a:rPr lang="en-US" b="0" i="0" dirty="0" err="1">
                <a:solidFill>
                  <a:srgbClr val="374151"/>
                </a:solidFill>
                <a:effectLst/>
                <a:latin typeface="Söhne"/>
              </a:rPr>
              <a:t>ăng</a:t>
            </a:r>
            <a:r>
              <a:rPr lang="en-US" b="0" i="0" dirty="0">
                <a:solidFill>
                  <a:srgbClr val="374151"/>
                </a:solidFill>
                <a:effectLst/>
                <a:latin typeface="Söhne"/>
              </a:rPr>
              <a:t>-ten, </a:t>
            </a:r>
            <a:r>
              <a:rPr lang="vi-VN" b="0" i="0" dirty="0">
                <a:solidFill>
                  <a:srgbClr val="374151"/>
                </a:solidFill>
                <a:effectLst/>
                <a:latin typeface="Söhne"/>
              </a:rPr>
              <a:t>Khi một bộ đọc gửi một tín hiệu radio tới thẻ RFID, chip trong thẻ sẽ nhận và phản hồi với thông tin lưu trữ trên nó thông qua sóng radio. Thông tin này bao gồm một mã định danh duy nhất và có thể chứa thêm các dữ liệu liên quan</a:t>
            </a:r>
            <a:r>
              <a:rPr lang="en-US" b="0" i="0" dirty="0">
                <a:solidFill>
                  <a:srgbClr val="374151"/>
                </a:solidFill>
                <a:effectLst/>
                <a:latin typeface="Söhne"/>
              </a:rPr>
              <a:t> </a:t>
            </a:r>
            <a:r>
              <a:rPr lang="en-US" b="0" i="0" dirty="0" err="1">
                <a:solidFill>
                  <a:srgbClr val="374151"/>
                </a:solidFill>
                <a:effectLst/>
                <a:latin typeface="Söhne"/>
              </a:rPr>
              <a:t>mà</a:t>
            </a:r>
            <a:r>
              <a:rPr lang="en-US" b="0" i="0" dirty="0">
                <a:solidFill>
                  <a:srgbClr val="374151"/>
                </a:solidFill>
                <a:effectLst/>
                <a:latin typeface="Söhne"/>
              </a:rPr>
              <a:t> </a:t>
            </a:r>
            <a:r>
              <a:rPr lang="en-US" b="0" i="0" dirty="0" err="1">
                <a:solidFill>
                  <a:srgbClr val="374151"/>
                </a:solidFill>
                <a:effectLst/>
                <a:latin typeface="Söhne"/>
              </a:rPr>
              <a:t>người</a:t>
            </a:r>
            <a:r>
              <a:rPr lang="en-US" b="0" i="0" dirty="0">
                <a:solidFill>
                  <a:srgbClr val="374151"/>
                </a:solidFill>
                <a:effectLst/>
                <a:latin typeface="Söhne"/>
              </a:rPr>
              <a:t> </a:t>
            </a:r>
            <a:r>
              <a:rPr lang="en-US" b="0" i="0" dirty="0" err="1">
                <a:solidFill>
                  <a:srgbClr val="374151"/>
                </a:solidFill>
                <a:effectLst/>
                <a:latin typeface="Söhne"/>
              </a:rPr>
              <a:t>dùng</a:t>
            </a:r>
            <a:r>
              <a:rPr lang="en-US" b="0" i="0" dirty="0">
                <a:solidFill>
                  <a:srgbClr val="374151"/>
                </a:solidFill>
                <a:effectLst/>
                <a:latin typeface="Söhne"/>
              </a:rPr>
              <a:t> </a:t>
            </a:r>
            <a:r>
              <a:rPr lang="en-US" b="0" i="0" dirty="0" err="1">
                <a:solidFill>
                  <a:srgbClr val="374151"/>
                </a:solidFill>
                <a:effectLst/>
                <a:latin typeface="Söhne"/>
              </a:rPr>
              <a:t>có</a:t>
            </a:r>
            <a:r>
              <a:rPr lang="en-US" b="0" i="0" dirty="0">
                <a:solidFill>
                  <a:srgbClr val="374151"/>
                </a:solidFill>
                <a:effectLst/>
                <a:latin typeface="Söhne"/>
              </a:rPr>
              <a:t> </a:t>
            </a:r>
            <a:r>
              <a:rPr lang="en-US" b="0" i="0" dirty="0" err="1">
                <a:solidFill>
                  <a:srgbClr val="374151"/>
                </a:solidFill>
                <a:effectLst/>
                <a:latin typeface="Söhne"/>
              </a:rPr>
              <a:t>thể</a:t>
            </a:r>
            <a:r>
              <a:rPr lang="en-US" b="0" i="0" dirty="0">
                <a:solidFill>
                  <a:srgbClr val="374151"/>
                </a:solidFill>
                <a:effectLst/>
                <a:latin typeface="Söhne"/>
              </a:rPr>
              <a:t> </a:t>
            </a:r>
            <a:r>
              <a:rPr lang="en-US" b="0" i="0" dirty="0" err="1">
                <a:solidFill>
                  <a:srgbClr val="374151"/>
                </a:solidFill>
                <a:effectLst/>
                <a:latin typeface="Söhne"/>
              </a:rPr>
              <a:t>điều</a:t>
            </a:r>
            <a:r>
              <a:rPr lang="en-US" b="0" i="0" dirty="0">
                <a:solidFill>
                  <a:srgbClr val="374151"/>
                </a:solidFill>
                <a:effectLst/>
                <a:latin typeface="Söhne"/>
              </a:rPr>
              <a:t> </a:t>
            </a:r>
            <a:r>
              <a:rPr lang="en-US" b="0" i="0" dirty="0" err="1">
                <a:solidFill>
                  <a:srgbClr val="374151"/>
                </a:solidFill>
                <a:effectLst/>
                <a:latin typeface="Söhne"/>
              </a:rPr>
              <a:t>chỉnh</a:t>
            </a:r>
            <a:r>
              <a:rPr lang="en-US" b="0" i="0" dirty="0">
                <a:solidFill>
                  <a:srgbClr val="374151"/>
                </a:solidFill>
                <a:effectLst/>
                <a:latin typeface="Söhne"/>
              </a:rPr>
              <a:t> </a:t>
            </a:r>
            <a:r>
              <a:rPr lang="en-US" b="0" i="0" dirty="0" err="1">
                <a:solidFill>
                  <a:srgbClr val="374151"/>
                </a:solidFill>
                <a:effectLst/>
                <a:latin typeface="Söhne"/>
              </a:rPr>
              <a:t>được</a:t>
            </a:r>
            <a:r>
              <a:rPr lang="en-US" b="0" i="0" dirty="0">
                <a:solidFill>
                  <a:srgbClr val="374151"/>
                </a:solidFill>
                <a:effectLst/>
                <a:latin typeface="Söhne"/>
              </a:rPr>
              <a:t>.</a:t>
            </a:r>
          </a:p>
          <a:p>
            <a:pPr marL="0" lvl="0" indent="0" algn="l" rtl="0">
              <a:spcBef>
                <a:spcPts val="0"/>
              </a:spcBef>
              <a:spcAft>
                <a:spcPts val="0"/>
              </a:spcAft>
              <a:buNone/>
            </a:pPr>
            <a:r>
              <a:rPr lang="en-US" b="0" i="0" dirty="0" err="1">
                <a:solidFill>
                  <a:srgbClr val="374151"/>
                </a:solidFill>
                <a:effectLst/>
                <a:latin typeface="Söhne"/>
              </a:rPr>
              <a:t>Hiện</a:t>
            </a:r>
            <a:r>
              <a:rPr lang="en-US" b="0" i="0" dirty="0">
                <a:solidFill>
                  <a:srgbClr val="374151"/>
                </a:solidFill>
                <a:effectLst/>
                <a:latin typeface="Söhne"/>
              </a:rPr>
              <a:t> nay </a:t>
            </a:r>
            <a:r>
              <a:rPr lang="en-US" b="0" i="0" dirty="0" err="1">
                <a:solidFill>
                  <a:srgbClr val="374151"/>
                </a:solidFill>
                <a:effectLst/>
                <a:latin typeface="Söhne"/>
              </a:rPr>
              <a:t>công</a:t>
            </a:r>
            <a:r>
              <a:rPr lang="en-US" b="0" i="0" dirty="0">
                <a:solidFill>
                  <a:srgbClr val="374151"/>
                </a:solidFill>
                <a:effectLst/>
                <a:latin typeface="Söhne"/>
              </a:rPr>
              <a:t> RFID </a:t>
            </a:r>
            <a:r>
              <a:rPr lang="en-US" b="0" i="0" dirty="0" err="1">
                <a:solidFill>
                  <a:srgbClr val="374151"/>
                </a:solidFill>
                <a:effectLst/>
                <a:latin typeface="Söhne"/>
              </a:rPr>
              <a:t>được</a:t>
            </a:r>
            <a:r>
              <a:rPr lang="en-US" b="0" i="0" dirty="0">
                <a:solidFill>
                  <a:srgbClr val="374151"/>
                </a:solidFill>
                <a:effectLst/>
                <a:latin typeface="Söhne"/>
              </a:rPr>
              <a:t> </a:t>
            </a:r>
            <a:r>
              <a:rPr lang="en-US" b="0" i="0" dirty="0" err="1">
                <a:solidFill>
                  <a:srgbClr val="374151"/>
                </a:solidFill>
                <a:effectLst/>
                <a:latin typeface="Söhne"/>
              </a:rPr>
              <a:t>sử</a:t>
            </a:r>
            <a:r>
              <a:rPr lang="en-US" b="0" i="0" dirty="0">
                <a:solidFill>
                  <a:srgbClr val="374151"/>
                </a:solidFill>
                <a:effectLst/>
                <a:latin typeface="Söhne"/>
              </a:rPr>
              <a:t> </a:t>
            </a:r>
            <a:r>
              <a:rPr lang="en-US" b="0" i="0" dirty="0" err="1">
                <a:solidFill>
                  <a:srgbClr val="374151"/>
                </a:solidFill>
                <a:effectLst/>
                <a:latin typeface="Söhne"/>
              </a:rPr>
              <a:t>dụng</a:t>
            </a:r>
            <a:r>
              <a:rPr lang="en-US" b="0" i="0" dirty="0">
                <a:solidFill>
                  <a:srgbClr val="374151"/>
                </a:solidFill>
                <a:effectLst/>
                <a:latin typeface="Söhne"/>
              </a:rPr>
              <a:t> </a:t>
            </a:r>
            <a:r>
              <a:rPr lang="en-US" b="0" i="0" dirty="0" err="1">
                <a:solidFill>
                  <a:srgbClr val="374151"/>
                </a:solidFill>
                <a:effectLst/>
                <a:latin typeface="Söhne"/>
              </a:rPr>
              <a:t>rộng</a:t>
            </a:r>
            <a:r>
              <a:rPr lang="en-US" b="0" i="0" dirty="0">
                <a:solidFill>
                  <a:srgbClr val="374151"/>
                </a:solidFill>
                <a:effectLst/>
                <a:latin typeface="Söhne"/>
              </a:rPr>
              <a:t> </a:t>
            </a:r>
            <a:r>
              <a:rPr lang="en-US" b="0" i="0" dirty="0" err="1">
                <a:solidFill>
                  <a:srgbClr val="374151"/>
                </a:solidFill>
                <a:effectLst/>
                <a:latin typeface="Söhne"/>
              </a:rPr>
              <a:t>rãi</a:t>
            </a:r>
            <a:r>
              <a:rPr lang="en-US" b="0" i="0" dirty="0">
                <a:solidFill>
                  <a:srgbClr val="374151"/>
                </a:solidFill>
                <a:effectLst/>
                <a:latin typeface="Söhne"/>
              </a:rPr>
              <a:t> </a:t>
            </a:r>
            <a:r>
              <a:rPr lang="en-US" b="0" i="0" dirty="0" err="1">
                <a:solidFill>
                  <a:srgbClr val="374151"/>
                </a:solidFill>
                <a:effectLst/>
                <a:latin typeface="Söhne"/>
              </a:rPr>
              <a:t>trong</a:t>
            </a:r>
            <a:r>
              <a:rPr lang="en-US" b="0" i="0" dirty="0">
                <a:solidFill>
                  <a:srgbClr val="374151"/>
                </a:solidFill>
                <a:effectLst/>
                <a:latin typeface="Söhne"/>
              </a:rPr>
              <a:t> </a:t>
            </a:r>
            <a:r>
              <a:rPr lang="en-US" b="0" i="0" dirty="0" err="1">
                <a:solidFill>
                  <a:srgbClr val="374151"/>
                </a:solidFill>
                <a:effectLst/>
                <a:latin typeface="Söhne"/>
              </a:rPr>
              <a:t>nhiều</a:t>
            </a:r>
            <a:r>
              <a:rPr lang="en-US" b="0" i="0" dirty="0">
                <a:solidFill>
                  <a:srgbClr val="374151"/>
                </a:solidFill>
                <a:effectLst/>
                <a:latin typeface="Söhne"/>
              </a:rPr>
              <a:t> </a:t>
            </a:r>
            <a:r>
              <a:rPr lang="en-US" b="0" i="0" dirty="0" err="1">
                <a:solidFill>
                  <a:srgbClr val="374151"/>
                </a:solidFill>
                <a:effectLst/>
                <a:latin typeface="Söhne"/>
              </a:rPr>
              <a:t>lĩnh</a:t>
            </a:r>
            <a:r>
              <a:rPr lang="en-US" b="0" i="0" dirty="0">
                <a:solidFill>
                  <a:srgbClr val="374151"/>
                </a:solidFill>
                <a:effectLst/>
                <a:latin typeface="Söhne"/>
              </a:rPr>
              <a:t> </a:t>
            </a:r>
            <a:r>
              <a:rPr lang="en-US" b="0" i="0" dirty="0" err="1">
                <a:solidFill>
                  <a:srgbClr val="374151"/>
                </a:solidFill>
                <a:effectLst/>
                <a:latin typeface="Söhne"/>
              </a:rPr>
              <a:t>vực</a:t>
            </a:r>
            <a:r>
              <a:rPr lang="en-US" b="0" i="0" dirty="0">
                <a:solidFill>
                  <a:srgbClr val="374151"/>
                </a:solidFill>
                <a:effectLst/>
                <a:latin typeface="Söhne"/>
              </a:rPr>
              <a:t> </a:t>
            </a:r>
            <a:r>
              <a:rPr lang="en-US" b="0" i="0" dirty="0" err="1">
                <a:solidFill>
                  <a:srgbClr val="374151"/>
                </a:solidFill>
                <a:effectLst/>
                <a:latin typeface="Söhne"/>
              </a:rPr>
              <a:t>và</a:t>
            </a:r>
            <a:r>
              <a:rPr lang="en-US" b="0" i="0" dirty="0">
                <a:solidFill>
                  <a:srgbClr val="374151"/>
                </a:solidFill>
                <a:effectLst/>
                <a:latin typeface="Söhne"/>
              </a:rPr>
              <a:t> </a:t>
            </a:r>
            <a:r>
              <a:rPr lang="en-US" b="0" i="0" dirty="0" err="1">
                <a:solidFill>
                  <a:srgbClr val="374151"/>
                </a:solidFill>
                <a:effectLst/>
                <a:latin typeface="Söhne"/>
              </a:rPr>
              <a:t>ứng</a:t>
            </a:r>
            <a:r>
              <a:rPr lang="en-US" b="0" i="0" dirty="0">
                <a:solidFill>
                  <a:srgbClr val="374151"/>
                </a:solidFill>
                <a:effectLst/>
                <a:latin typeface="Söhne"/>
              </a:rPr>
              <a:t> </a:t>
            </a:r>
            <a:r>
              <a:rPr lang="en-US" b="0" i="0" dirty="0" err="1">
                <a:solidFill>
                  <a:srgbClr val="374151"/>
                </a:solidFill>
                <a:effectLst/>
                <a:latin typeface="Söhne"/>
              </a:rPr>
              <a:t>dụng</a:t>
            </a:r>
            <a:r>
              <a:rPr lang="en-US" b="0" i="0" dirty="0">
                <a:solidFill>
                  <a:srgbClr val="374151"/>
                </a:solidFill>
                <a:effectLst/>
                <a:latin typeface="Söhne"/>
              </a:rPr>
              <a:t> </a:t>
            </a:r>
            <a:r>
              <a:rPr lang="en-US" b="0" i="0" dirty="0" err="1">
                <a:solidFill>
                  <a:srgbClr val="374151"/>
                </a:solidFill>
                <a:effectLst/>
                <a:latin typeface="Söhne"/>
              </a:rPr>
              <a:t>khác</a:t>
            </a:r>
            <a:r>
              <a:rPr lang="en-US" b="0" i="0" dirty="0">
                <a:solidFill>
                  <a:srgbClr val="374151"/>
                </a:solidFill>
                <a:effectLst/>
                <a:latin typeface="Söhne"/>
              </a:rPr>
              <a:t> </a:t>
            </a:r>
            <a:r>
              <a:rPr lang="en-US" b="0" i="0" dirty="0" err="1">
                <a:solidFill>
                  <a:srgbClr val="374151"/>
                </a:solidFill>
                <a:effectLst/>
                <a:latin typeface="Söhne"/>
              </a:rPr>
              <a:t>nhau</a:t>
            </a:r>
            <a:r>
              <a:rPr lang="en-US" b="0" i="0" dirty="0">
                <a:solidFill>
                  <a:srgbClr val="374151"/>
                </a:solidFill>
                <a:effectLst/>
                <a:latin typeface="Söhne"/>
              </a:rPr>
              <a:t>. </a:t>
            </a:r>
            <a:endParaRPr dirty="0"/>
          </a:p>
        </p:txBody>
      </p:sp>
      <p:sp>
        <p:nvSpPr>
          <p:cNvPr id="101" name="Google Shape;10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9471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êu đề Bản chiếu"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êu đề và Văn bản Dọc"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êu đề Dọc và Văn bản"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rống" type="blank">
  <p:cSld name="BLANK">
    <p:spTree>
      <p:nvGrpSpPr>
        <p:cNvPr id="1" name="Shape 21"/>
        <p:cNvGrpSpPr/>
        <p:nvPr/>
      </p:nvGrpSpPr>
      <p:grpSpPr>
        <a:xfrm>
          <a:off x="0" y="0"/>
          <a:ext cx="0" cy="0"/>
          <a:chOff x="0" y="0"/>
          <a:chExt cx="0" cy="0"/>
        </a:xfrm>
      </p:grpSpPr>
      <p:sp>
        <p:nvSpPr>
          <p:cNvPr id="22" name="Google Shape;22;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êu đề và Nội dung" type="obj">
  <p:cSld name="OBJECT">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Đầu trang của Phần" type="secHead">
  <p:cSld name="SECTION_HEADER">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Hai Nội dung" type="twoObj">
  <p:cSld name="TWO_OBJECTS">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hép so sánh" type="twoTxTwoObj">
  <p:cSld name="TWO_OBJECTS_WITH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hỉ Tiêu đề" type="titleOnly">
  <p:cSld name="TITLE_ONLY">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ội dung với Chú thích"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nh với Chú thích"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vi-V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
        <p:cNvGrpSpPr/>
        <p:nvPr/>
      </p:nvGrpSpPr>
      <p:grpSpPr>
        <a:xfrm>
          <a:off x="0" y="0"/>
          <a:ext cx="0" cy="0"/>
          <a:chOff x="0" y="0"/>
          <a:chExt cx="0" cy="0"/>
        </a:xfrm>
      </p:grpSpPr>
      <p:pic>
        <p:nvPicPr>
          <p:cNvPr id="88" name="Google Shape;88;p13" descr="Phòng Truyền thông"/>
          <p:cNvPicPr preferRelativeResize="0"/>
          <p:nvPr/>
        </p:nvPicPr>
        <p:blipFill rotWithShape="1">
          <a:blip r:embed="rId4">
            <a:alphaModFix/>
          </a:blip>
          <a:srcRect/>
          <a:stretch/>
        </p:blipFill>
        <p:spPr>
          <a:xfrm>
            <a:off x="11099549" y="84805"/>
            <a:ext cx="1013667" cy="1288732"/>
          </a:xfrm>
          <a:prstGeom prst="rect">
            <a:avLst/>
          </a:prstGeom>
          <a:noFill/>
          <a:ln>
            <a:noFill/>
          </a:ln>
        </p:spPr>
      </p:pic>
      <p:sp>
        <p:nvSpPr>
          <p:cNvPr id="92" name="Google Shape;92;p13"/>
          <p:cNvSpPr txBox="1"/>
          <p:nvPr/>
        </p:nvSpPr>
        <p:spPr>
          <a:xfrm>
            <a:off x="5137285" y="238664"/>
            <a:ext cx="5857593"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000" b="0" i="0" u="none" strike="noStrike" cap="none">
                <a:solidFill>
                  <a:srgbClr val="1F3864"/>
                </a:solidFill>
                <a:latin typeface="Calibri"/>
                <a:ea typeface="Calibri"/>
                <a:cs typeface="Calibri"/>
                <a:sym typeface="Calibri"/>
              </a:rPr>
              <a:t>TRƯỜNG ĐẠI HỌC</a:t>
            </a:r>
            <a:endParaRPr/>
          </a:p>
          <a:p>
            <a:pPr marL="0" marR="0" lvl="0" indent="0" algn="l" rtl="0">
              <a:spcBef>
                <a:spcPts val="0"/>
              </a:spcBef>
              <a:spcAft>
                <a:spcPts val="0"/>
              </a:spcAft>
              <a:buNone/>
            </a:pPr>
            <a:r>
              <a:rPr lang="vi-VN" sz="2400" b="1">
                <a:solidFill>
                  <a:srgbClr val="1F3864"/>
                </a:solidFill>
                <a:latin typeface="Calibri"/>
                <a:ea typeface="Calibri"/>
                <a:cs typeface="Calibri"/>
                <a:sym typeface="Calibri"/>
              </a:rPr>
              <a:t>SƯ PHẠM KỸ THUẬT TP. HỒ CHÍ MINH</a:t>
            </a:r>
            <a:endParaRPr/>
          </a:p>
        </p:txBody>
      </p:sp>
      <p:sp>
        <p:nvSpPr>
          <p:cNvPr id="93" name="Google Shape;93;p13"/>
          <p:cNvSpPr/>
          <p:nvPr/>
        </p:nvSpPr>
        <p:spPr>
          <a:xfrm>
            <a:off x="5241955" y="1008105"/>
            <a:ext cx="5857593" cy="45719"/>
          </a:xfrm>
          <a:prstGeom prst="rect">
            <a:avLst/>
          </a:prstGeom>
          <a:solidFill>
            <a:srgbClr val="2E75B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 name="Google Shape;94;p13"/>
          <p:cNvSpPr/>
          <p:nvPr/>
        </p:nvSpPr>
        <p:spPr>
          <a:xfrm rot="5400000">
            <a:off x="10331134" y="652527"/>
            <a:ext cx="1110868" cy="45719"/>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 name="Google Shape;96;p13"/>
          <p:cNvSpPr txBox="1"/>
          <p:nvPr/>
        </p:nvSpPr>
        <p:spPr>
          <a:xfrm>
            <a:off x="-360733" y="2064724"/>
            <a:ext cx="6370981" cy="2911654"/>
          </a:xfrm>
          <a:prstGeom prst="rect">
            <a:avLst/>
          </a:prstGeom>
          <a:noFill/>
          <a:ln>
            <a:noFill/>
          </a:ln>
        </p:spPr>
        <p:txBody>
          <a:bodyPr spcFirstLastPara="1" wrap="square" lIns="91425" tIns="45700" rIns="91425" bIns="45700" anchor="t" anchorCtr="0">
            <a:spAutoFit/>
          </a:bodyPr>
          <a:lstStyle/>
          <a:p>
            <a:pPr marL="228600" marR="31115" algn="ctr">
              <a:lnSpc>
                <a:spcPct val="107000"/>
              </a:lnSpc>
              <a:spcBef>
                <a:spcPts val="400"/>
              </a:spcBef>
              <a:spcAft>
                <a:spcPts val="400"/>
              </a:spcAft>
            </a:pPr>
            <a:r>
              <a:rPr lang="en-US" sz="33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THIẾT KẾ VÀ THI CÔNG </a:t>
            </a:r>
            <a:br>
              <a:rPr lang="en-US" sz="33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br>
            <a:r>
              <a:rPr lang="en-US" sz="33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HỆ THỐNG CHẤM CÔNG BẰNG NHẬN DIỆN KHUÔN MẶT </a:t>
            </a:r>
            <a:br>
              <a:rPr lang="en-US" sz="33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br>
            <a:r>
              <a:rPr lang="en-US" sz="33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KẾT HỢP CÔNG NGHỆ RFID </a:t>
            </a:r>
            <a:br>
              <a:rPr lang="en-US" sz="33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br>
            <a:r>
              <a:rPr lang="en-US" sz="33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TRÊN RASPBERRY PI 4</a:t>
            </a:r>
            <a:endParaRPr lang="en-US" sz="33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97" name="Google Shape;97;p13"/>
          <p:cNvSpPr txBox="1"/>
          <p:nvPr/>
        </p:nvSpPr>
        <p:spPr>
          <a:xfrm>
            <a:off x="6567903" y="3520551"/>
            <a:ext cx="4203653" cy="43084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200" dirty="0">
                <a:solidFill>
                  <a:srgbClr val="1F3864"/>
                </a:solidFill>
                <a:latin typeface="Calibri"/>
                <a:ea typeface="Calibri"/>
                <a:cs typeface="Calibri"/>
                <a:sym typeface="Calibri"/>
              </a:rPr>
              <a:t>GVHD:</a:t>
            </a:r>
            <a:r>
              <a:rPr lang="en-US" sz="2200" dirty="0">
                <a:solidFill>
                  <a:srgbClr val="1F3864"/>
                </a:solidFill>
                <a:latin typeface="Calibri"/>
                <a:ea typeface="Calibri"/>
                <a:cs typeface="Calibri"/>
                <a:sym typeface="Calibri"/>
              </a:rPr>
              <a:t> </a:t>
            </a:r>
            <a:r>
              <a:rPr lang="en-US" sz="2200" dirty="0" err="1">
                <a:solidFill>
                  <a:srgbClr val="1F3864"/>
                </a:solidFill>
                <a:latin typeface="Calibri"/>
                <a:ea typeface="Calibri"/>
                <a:cs typeface="Calibri"/>
                <a:sym typeface="Calibri"/>
              </a:rPr>
              <a:t>ThS</a:t>
            </a:r>
            <a:r>
              <a:rPr lang="en-US" sz="2200" dirty="0">
                <a:solidFill>
                  <a:srgbClr val="1F3864"/>
                </a:solidFill>
                <a:latin typeface="Calibri"/>
                <a:ea typeface="Calibri"/>
                <a:cs typeface="Calibri"/>
                <a:sym typeface="Calibri"/>
              </a:rPr>
              <a:t>. </a:t>
            </a:r>
            <a:r>
              <a:rPr lang="en-US" sz="2200" dirty="0" err="1">
                <a:solidFill>
                  <a:srgbClr val="1F3864"/>
                </a:solidFill>
                <a:latin typeface="Calibri"/>
                <a:ea typeface="Calibri"/>
                <a:cs typeface="Calibri"/>
                <a:sym typeface="Calibri"/>
              </a:rPr>
              <a:t>Trương</a:t>
            </a:r>
            <a:r>
              <a:rPr lang="en-US" sz="2200" dirty="0">
                <a:solidFill>
                  <a:srgbClr val="1F3864"/>
                </a:solidFill>
                <a:latin typeface="Calibri"/>
                <a:ea typeface="Calibri"/>
                <a:cs typeface="Calibri"/>
                <a:sym typeface="Calibri"/>
              </a:rPr>
              <a:t> Quang </a:t>
            </a:r>
            <a:r>
              <a:rPr lang="en-US" sz="2200" dirty="0" err="1">
                <a:solidFill>
                  <a:srgbClr val="1F3864"/>
                </a:solidFill>
                <a:latin typeface="Calibri"/>
                <a:ea typeface="Calibri"/>
                <a:cs typeface="Calibri"/>
                <a:sym typeface="Calibri"/>
              </a:rPr>
              <a:t>Phúc</a:t>
            </a:r>
            <a:endParaRPr sz="2200" dirty="0">
              <a:solidFill>
                <a:srgbClr val="1F3864"/>
              </a:solidFill>
              <a:latin typeface="Calibri"/>
              <a:ea typeface="Calibri"/>
              <a:cs typeface="Calibri"/>
              <a:sym typeface="Calibri"/>
            </a:endParaRPr>
          </a:p>
        </p:txBody>
      </p:sp>
      <p:sp>
        <p:nvSpPr>
          <p:cNvPr id="11" name="Google Shape;95;p13"/>
          <p:cNvSpPr txBox="1"/>
          <p:nvPr/>
        </p:nvSpPr>
        <p:spPr>
          <a:xfrm>
            <a:off x="5424630" y="2461067"/>
            <a:ext cx="6181752" cy="76940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dirty="0">
                <a:solidFill>
                  <a:srgbClr val="2E75B6"/>
                </a:solidFill>
                <a:latin typeface="Calibri"/>
                <a:cs typeface="Calibri"/>
                <a:sym typeface="Calibri"/>
              </a:rPr>
              <a:t>ĐỒ ÁN TỐT NGHIỆP</a:t>
            </a:r>
            <a:endParaRPr sz="4400" dirty="0"/>
          </a:p>
        </p:txBody>
      </p:sp>
      <p:grpSp>
        <p:nvGrpSpPr>
          <p:cNvPr id="5" name="Group 4">
            <a:extLst>
              <a:ext uri="{FF2B5EF4-FFF2-40B4-BE49-F238E27FC236}">
                <a16:creationId xmlns:a16="http://schemas.microsoft.com/office/drawing/2014/main" id="{DBC9EF04-5C89-A22F-5471-CEE6D5F29BB7}"/>
              </a:ext>
            </a:extLst>
          </p:cNvPr>
          <p:cNvGrpSpPr/>
          <p:nvPr/>
        </p:nvGrpSpPr>
        <p:grpSpPr>
          <a:xfrm>
            <a:off x="545181" y="252218"/>
            <a:ext cx="1222375" cy="1231085"/>
            <a:chOff x="49373" y="64198"/>
            <a:chExt cx="1222375" cy="1231085"/>
          </a:xfrm>
        </p:grpSpPr>
        <p:sp>
          <p:nvSpPr>
            <p:cNvPr id="4" name="Oval 3">
              <a:extLst>
                <a:ext uri="{FF2B5EF4-FFF2-40B4-BE49-F238E27FC236}">
                  <a16:creationId xmlns:a16="http://schemas.microsoft.com/office/drawing/2014/main" id="{69D4AF2A-F319-108F-E9D0-1809A04022E5}"/>
                </a:ext>
              </a:extLst>
            </p:cNvPr>
            <p:cNvSpPr/>
            <p:nvPr/>
          </p:nvSpPr>
          <p:spPr>
            <a:xfrm>
              <a:off x="49373" y="72908"/>
              <a:ext cx="1222375" cy="122237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pic>
          <p:nvPicPr>
            <p:cNvPr id="2" name="Picture 1">
              <a:extLst>
                <a:ext uri="{FF2B5EF4-FFF2-40B4-BE49-F238E27FC236}">
                  <a16:creationId xmlns:a16="http://schemas.microsoft.com/office/drawing/2014/main" id="{4D160EFE-C884-A1BA-D189-24494ED5706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73" y="64198"/>
              <a:ext cx="1222375" cy="1222375"/>
            </a:xfrm>
            <a:prstGeom prst="rect">
              <a:avLst/>
            </a:prstGeom>
            <a:noFill/>
            <a:ln>
              <a:noFill/>
            </a:ln>
          </p:spPr>
        </p:pic>
      </p:grpSp>
      <p:sp>
        <p:nvSpPr>
          <p:cNvPr id="6" name="Google Shape;97;p13">
            <a:extLst>
              <a:ext uri="{FF2B5EF4-FFF2-40B4-BE49-F238E27FC236}">
                <a16:creationId xmlns:a16="http://schemas.microsoft.com/office/drawing/2014/main" id="{791CF4DA-23E2-E032-9D84-43648DC43A52}"/>
              </a:ext>
            </a:extLst>
          </p:cNvPr>
          <p:cNvSpPr txBox="1"/>
          <p:nvPr/>
        </p:nvSpPr>
        <p:spPr>
          <a:xfrm>
            <a:off x="6567903" y="4159968"/>
            <a:ext cx="6181752" cy="43084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dirty="0">
                <a:solidFill>
                  <a:srgbClr val="1F3864"/>
                </a:solidFill>
                <a:latin typeface="Calibri"/>
                <a:ea typeface="Calibri"/>
                <a:cs typeface="Calibri"/>
                <a:sym typeface="Calibri"/>
              </a:rPr>
              <a:t>SVTH</a:t>
            </a:r>
            <a:r>
              <a:rPr lang="vi-VN" sz="2200" dirty="0">
                <a:solidFill>
                  <a:srgbClr val="1F3864"/>
                </a:solidFill>
                <a:latin typeface="Calibri"/>
                <a:ea typeface="Calibri"/>
                <a:cs typeface="Calibri"/>
                <a:sym typeface="Calibri"/>
              </a:rPr>
              <a:t>:</a:t>
            </a:r>
            <a:r>
              <a:rPr lang="en-US" sz="2200" dirty="0">
                <a:solidFill>
                  <a:srgbClr val="1F3864"/>
                </a:solidFill>
                <a:latin typeface="Calibri"/>
                <a:ea typeface="Calibri"/>
                <a:cs typeface="Calibri"/>
                <a:sym typeface="Calibri"/>
              </a:rPr>
              <a:t> </a:t>
            </a:r>
            <a:r>
              <a:rPr lang="en-US" sz="2200" dirty="0" err="1">
                <a:solidFill>
                  <a:srgbClr val="1F3864"/>
                </a:solidFill>
                <a:latin typeface="Calibri"/>
                <a:ea typeface="Calibri"/>
                <a:cs typeface="Calibri"/>
                <a:sym typeface="Calibri"/>
              </a:rPr>
              <a:t>Huỳnh</a:t>
            </a:r>
            <a:r>
              <a:rPr lang="en-US" sz="2200" dirty="0">
                <a:solidFill>
                  <a:srgbClr val="1F3864"/>
                </a:solidFill>
                <a:latin typeface="Calibri"/>
                <a:ea typeface="Calibri"/>
                <a:cs typeface="Calibri"/>
                <a:sym typeface="Calibri"/>
              </a:rPr>
              <a:t> Văn Kim </a:t>
            </a:r>
            <a:r>
              <a:rPr lang="en-US" sz="2200" dirty="0" err="1">
                <a:solidFill>
                  <a:srgbClr val="1F3864"/>
                </a:solidFill>
                <a:latin typeface="Calibri"/>
                <a:ea typeface="Calibri"/>
                <a:cs typeface="Calibri"/>
                <a:sym typeface="Calibri"/>
              </a:rPr>
              <a:t>Hên</a:t>
            </a:r>
            <a:r>
              <a:rPr lang="en-US" sz="2200" dirty="0">
                <a:solidFill>
                  <a:srgbClr val="1F3864"/>
                </a:solidFill>
                <a:latin typeface="Calibri"/>
                <a:ea typeface="Calibri"/>
                <a:cs typeface="Calibri"/>
                <a:sym typeface="Calibri"/>
              </a:rPr>
              <a:t>    MSSV: 19119175</a:t>
            </a:r>
            <a:endParaRPr sz="2200" dirty="0">
              <a:solidFill>
                <a:srgbClr val="1F3864"/>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
        <p:cNvGrpSpPr/>
        <p:nvPr/>
      </p:nvGrpSpPr>
      <p:grpSpPr>
        <a:xfrm>
          <a:off x="0" y="0"/>
          <a:ext cx="0" cy="0"/>
          <a:chOff x="0" y="0"/>
          <a:chExt cx="0" cy="0"/>
        </a:xfrm>
      </p:grpSpPr>
      <p:pic>
        <p:nvPicPr>
          <p:cNvPr id="88" name="Google Shape;88;p13" descr="Phòng Truyền thông"/>
          <p:cNvPicPr preferRelativeResize="0"/>
          <p:nvPr/>
        </p:nvPicPr>
        <p:blipFill rotWithShape="1">
          <a:blip r:embed="rId4">
            <a:alphaModFix/>
          </a:blip>
          <a:srcRect/>
          <a:stretch/>
        </p:blipFill>
        <p:spPr>
          <a:xfrm>
            <a:off x="11099549" y="84805"/>
            <a:ext cx="1013667" cy="1288732"/>
          </a:xfrm>
          <a:prstGeom prst="rect">
            <a:avLst/>
          </a:prstGeom>
          <a:noFill/>
          <a:ln>
            <a:noFill/>
          </a:ln>
        </p:spPr>
      </p:pic>
      <p:sp>
        <p:nvSpPr>
          <p:cNvPr id="92" name="Google Shape;92;p13"/>
          <p:cNvSpPr txBox="1"/>
          <p:nvPr/>
        </p:nvSpPr>
        <p:spPr>
          <a:xfrm>
            <a:off x="5137285" y="238664"/>
            <a:ext cx="5857593"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000" b="0" i="0" u="none" strike="noStrike" cap="none">
                <a:solidFill>
                  <a:srgbClr val="1F3864"/>
                </a:solidFill>
                <a:latin typeface="Calibri"/>
                <a:ea typeface="Calibri"/>
                <a:cs typeface="Calibri"/>
                <a:sym typeface="Calibri"/>
              </a:rPr>
              <a:t>TRƯỜNG ĐẠI HỌC</a:t>
            </a:r>
            <a:endParaRPr/>
          </a:p>
          <a:p>
            <a:pPr marL="0" marR="0" lvl="0" indent="0" algn="l" rtl="0">
              <a:spcBef>
                <a:spcPts val="0"/>
              </a:spcBef>
              <a:spcAft>
                <a:spcPts val="0"/>
              </a:spcAft>
              <a:buNone/>
            </a:pPr>
            <a:r>
              <a:rPr lang="vi-VN" sz="2400" b="1">
                <a:solidFill>
                  <a:srgbClr val="1F3864"/>
                </a:solidFill>
                <a:latin typeface="Calibri"/>
                <a:ea typeface="Calibri"/>
                <a:cs typeface="Calibri"/>
                <a:sym typeface="Calibri"/>
              </a:rPr>
              <a:t>SƯ PHẠM KỸ THUẬT TP. HỒ CHÍ MINH</a:t>
            </a:r>
            <a:endParaRPr/>
          </a:p>
        </p:txBody>
      </p:sp>
      <p:sp>
        <p:nvSpPr>
          <p:cNvPr id="93" name="Google Shape;93;p13"/>
          <p:cNvSpPr/>
          <p:nvPr/>
        </p:nvSpPr>
        <p:spPr>
          <a:xfrm>
            <a:off x="5241955" y="1008105"/>
            <a:ext cx="5857593" cy="45719"/>
          </a:xfrm>
          <a:prstGeom prst="rect">
            <a:avLst/>
          </a:prstGeom>
          <a:solidFill>
            <a:srgbClr val="2E75B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 name="Google Shape;94;p13"/>
          <p:cNvSpPr/>
          <p:nvPr/>
        </p:nvSpPr>
        <p:spPr>
          <a:xfrm rot="5400000">
            <a:off x="10331134" y="652527"/>
            <a:ext cx="1110868" cy="45719"/>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 name="Google Shape;96;p13"/>
          <p:cNvSpPr txBox="1"/>
          <p:nvPr/>
        </p:nvSpPr>
        <p:spPr>
          <a:xfrm>
            <a:off x="5932013" y="2579283"/>
            <a:ext cx="5957455" cy="1569620"/>
          </a:xfrm>
          <a:prstGeom prst="rect">
            <a:avLst/>
          </a:prstGeom>
          <a:noFill/>
          <a:ln>
            <a:noFill/>
          </a:ln>
        </p:spPr>
        <p:txBody>
          <a:bodyPr spcFirstLastPara="1" wrap="square" lIns="91425" tIns="45700" rIns="91425" bIns="45700" anchor="t" anchorCtr="0">
            <a:spAutoFit/>
          </a:bodyPr>
          <a:lstStyle/>
          <a:p>
            <a:pPr lvl="0" algn="ctr"/>
            <a:r>
              <a:rPr lang="en-US" sz="4800" b="1" dirty="0">
                <a:solidFill>
                  <a:srgbClr val="2E75B6"/>
                </a:solidFill>
                <a:latin typeface="Calibri"/>
                <a:ea typeface="Calibri"/>
                <a:cs typeface="Calibri"/>
                <a:sym typeface="Calibri"/>
              </a:rPr>
              <a:t>PHẦN 3: NỘI DUNG THỰC HIỆN</a:t>
            </a:r>
            <a:endParaRPr lang="en-US" sz="4800" dirty="0"/>
          </a:p>
        </p:txBody>
      </p:sp>
      <p:grpSp>
        <p:nvGrpSpPr>
          <p:cNvPr id="2" name="Group 1">
            <a:extLst>
              <a:ext uri="{FF2B5EF4-FFF2-40B4-BE49-F238E27FC236}">
                <a16:creationId xmlns:a16="http://schemas.microsoft.com/office/drawing/2014/main" id="{18168423-C067-1874-F070-04A3E6B23D42}"/>
              </a:ext>
            </a:extLst>
          </p:cNvPr>
          <p:cNvGrpSpPr/>
          <p:nvPr/>
        </p:nvGrpSpPr>
        <p:grpSpPr>
          <a:xfrm>
            <a:off x="415323" y="238664"/>
            <a:ext cx="1222375" cy="1231085"/>
            <a:chOff x="49373" y="64198"/>
            <a:chExt cx="1222375" cy="1231085"/>
          </a:xfrm>
        </p:grpSpPr>
        <p:sp>
          <p:nvSpPr>
            <p:cNvPr id="3" name="Oval 2">
              <a:extLst>
                <a:ext uri="{FF2B5EF4-FFF2-40B4-BE49-F238E27FC236}">
                  <a16:creationId xmlns:a16="http://schemas.microsoft.com/office/drawing/2014/main" id="{3BFBA061-3E38-10BD-2930-6F4FE887F428}"/>
                </a:ext>
              </a:extLst>
            </p:cNvPr>
            <p:cNvSpPr/>
            <p:nvPr/>
          </p:nvSpPr>
          <p:spPr>
            <a:xfrm>
              <a:off x="49373" y="72908"/>
              <a:ext cx="1222375" cy="122237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pic>
          <p:nvPicPr>
            <p:cNvPr id="4" name="Picture 3">
              <a:extLst>
                <a:ext uri="{FF2B5EF4-FFF2-40B4-BE49-F238E27FC236}">
                  <a16:creationId xmlns:a16="http://schemas.microsoft.com/office/drawing/2014/main" id="{6B594A47-F3D9-8CE7-20A7-2EE2A050A6C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73" y="64198"/>
              <a:ext cx="1222375" cy="1222375"/>
            </a:xfrm>
            <a:prstGeom prst="rect">
              <a:avLst/>
            </a:prstGeom>
            <a:noFill/>
            <a:ln>
              <a:noFill/>
            </a:ln>
          </p:spPr>
        </p:pic>
      </p:grpSp>
    </p:spTree>
    <p:extLst>
      <p:ext uri="{BB962C8B-B14F-4D97-AF65-F5344CB8AC3E}">
        <p14:creationId xmlns:p14="http://schemas.microsoft.com/office/powerpoint/2010/main" val="370066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2"/>
        <p:cNvGrpSpPr/>
        <p:nvPr/>
      </p:nvGrpSpPr>
      <p:grpSpPr>
        <a:xfrm>
          <a:off x="0" y="0"/>
          <a:ext cx="0" cy="0"/>
          <a:chOff x="0" y="0"/>
          <a:chExt cx="0" cy="0"/>
        </a:xfrm>
      </p:grpSpPr>
      <p:cxnSp>
        <p:nvCxnSpPr>
          <p:cNvPr id="104" name="Google Shape;104;p14"/>
          <p:cNvCxnSpPr/>
          <p:nvPr/>
        </p:nvCxnSpPr>
        <p:spPr>
          <a:xfrm>
            <a:off x="598123" y="706178"/>
            <a:ext cx="11593877" cy="0"/>
          </a:xfrm>
          <a:prstGeom prst="straightConnector1">
            <a:avLst/>
          </a:prstGeom>
          <a:noFill/>
          <a:ln w="28575" cap="flat" cmpd="sng">
            <a:solidFill>
              <a:srgbClr val="2F5496"/>
            </a:solidFill>
            <a:prstDash val="solid"/>
            <a:miter lim="800000"/>
            <a:headEnd type="none" w="sm" len="sm"/>
            <a:tailEnd type="none" w="sm" len="sm"/>
          </a:ln>
        </p:spPr>
      </p:cxnSp>
      <p:cxnSp>
        <p:nvCxnSpPr>
          <p:cNvPr id="105" name="Google Shape;105;p14"/>
          <p:cNvCxnSpPr/>
          <p:nvPr/>
        </p:nvCxnSpPr>
        <p:spPr>
          <a:xfrm>
            <a:off x="-47982" y="792111"/>
            <a:ext cx="12239982" cy="0"/>
          </a:xfrm>
          <a:prstGeom prst="straightConnector1">
            <a:avLst/>
          </a:prstGeom>
          <a:noFill/>
          <a:ln w="28575" cap="flat" cmpd="sng">
            <a:solidFill>
              <a:srgbClr val="C00000"/>
            </a:solidFill>
            <a:prstDash val="solid"/>
            <a:miter lim="800000"/>
            <a:headEnd type="none" w="sm" len="sm"/>
            <a:tailEnd type="none" w="sm" len="sm"/>
          </a:ln>
        </p:spPr>
      </p:cxnSp>
      <p:cxnSp>
        <p:nvCxnSpPr>
          <p:cNvPr id="106" name="Google Shape;106;p14"/>
          <p:cNvCxnSpPr/>
          <p:nvPr/>
        </p:nvCxnSpPr>
        <p:spPr>
          <a:xfrm>
            <a:off x="-8462" y="6589412"/>
            <a:ext cx="12200462" cy="0"/>
          </a:xfrm>
          <a:prstGeom prst="straightConnector1">
            <a:avLst/>
          </a:prstGeom>
          <a:noFill/>
          <a:ln w="28575" cap="flat" cmpd="sng">
            <a:solidFill>
              <a:srgbClr val="2E75B5"/>
            </a:solidFill>
            <a:prstDash val="solid"/>
            <a:miter lim="800000"/>
            <a:headEnd type="none" w="sm" len="sm"/>
            <a:tailEnd type="none" w="sm" len="sm"/>
          </a:ln>
        </p:spPr>
      </p:cxnSp>
      <p:cxnSp>
        <p:nvCxnSpPr>
          <p:cNvPr id="107" name="Google Shape;107;p14"/>
          <p:cNvCxnSpPr/>
          <p:nvPr/>
        </p:nvCxnSpPr>
        <p:spPr>
          <a:xfrm>
            <a:off x="142017" y="1810693"/>
            <a:ext cx="0" cy="5047307"/>
          </a:xfrm>
          <a:prstGeom prst="straightConnector1">
            <a:avLst/>
          </a:prstGeom>
          <a:noFill/>
          <a:ln w="28575" cap="flat" cmpd="sng">
            <a:solidFill>
              <a:srgbClr val="C00000"/>
            </a:solidFill>
            <a:prstDash val="solid"/>
            <a:miter lim="800000"/>
            <a:headEnd type="none" w="sm" len="sm"/>
            <a:tailEnd type="none" w="sm" len="sm"/>
          </a:ln>
        </p:spPr>
      </p:cxnSp>
      <p:sp>
        <p:nvSpPr>
          <p:cNvPr id="108" name="Google Shape;108;p14"/>
          <p:cNvSpPr/>
          <p:nvPr/>
        </p:nvSpPr>
        <p:spPr>
          <a:xfrm flipH="1">
            <a:off x="11126715" y="6580360"/>
            <a:ext cx="1074929" cy="277640"/>
          </a:xfrm>
          <a:prstGeom prst="snip1Rect">
            <a:avLst>
              <a:gd name="adj" fmla="val 50000"/>
            </a:avLst>
          </a:prstGeom>
          <a:solidFill>
            <a:srgbClr val="2E75B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09" name="Google Shape;109;p14"/>
          <p:cNvCxnSpPr/>
          <p:nvPr/>
        </p:nvCxnSpPr>
        <p:spPr>
          <a:xfrm rot="5400000">
            <a:off x="11655168" y="6043174"/>
            <a:ext cx="516000" cy="461700"/>
          </a:xfrm>
          <a:prstGeom prst="bentConnector3">
            <a:avLst>
              <a:gd name="adj1" fmla="val 99132"/>
            </a:avLst>
          </a:prstGeom>
          <a:noFill/>
          <a:ln w="28575" cap="flat" cmpd="sng">
            <a:solidFill>
              <a:srgbClr val="C00000"/>
            </a:solidFill>
            <a:prstDash val="solid"/>
            <a:miter lim="800000"/>
            <a:headEnd type="none" w="sm" len="sm"/>
            <a:tailEnd type="none" w="sm" len="sm"/>
          </a:ln>
        </p:spPr>
      </p:cxnSp>
      <p:sp>
        <p:nvSpPr>
          <p:cNvPr id="116" name="Google Shape;116;p14"/>
          <p:cNvSpPr txBox="1"/>
          <p:nvPr/>
        </p:nvSpPr>
        <p:spPr>
          <a:xfrm>
            <a:off x="11561903" y="6534513"/>
            <a:ext cx="673143"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lt1"/>
                </a:solidFill>
                <a:latin typeface="Calibri"/>
                <a:cs typeface="Calibri"/>
                <a:sym typeface="Calibri"/>
              </a:rPr>
              <a:t>7</a:t>
            </a:r>
            <a:endParaRPr dirty="0"/>
          </a:p>
        </p:txBody>
      </p:sp>
      <p:pic>
        <p:nvPicPr>
          <p:cNvPr id="2" name="Picture 1" descr="Diagram&#10;&#10;Description automatically generated">
            <a:extLst>
              <a:ext uri="{FF2B5EF4-FFF2-40B4-BE49-F238E27FC236}">
                <a16:creationId xmlns:a16="http://schemas.microsoft.com/office/drawing/2014/main" id="{0DDB4C00-377B-72E8-AD8D-53D16315652E}"/>
              </a:ext>
            </a:extLst>
          </p:cNvPr>
          <p:cNvPicPr>
            <a:picLocks noChangeAspect="1"/>
          </p:cNvPicPr>
          <p:nvPr/>
        </p:nvPicPr>
        <p:blipFill>
          <a:blip r:embed="rId3"/>
          <a:stretch>
            <a:fillRect/>
          </a:stretch>
        </p:blipFill>
        <p:spPr>
          <a:xfrm>
            <a:off x="2187906" y="1950700"/>
            <a:ext cx="7448523" cy="3483723"/>
          </a:xfrm>
          <a:prstGeom prst="rect">
            <a:avLst/>
          </a:prstGeom>
          <a:ln w="28575">
            <a:solidFill>
              <a:schemeClr val="accent1"/>
            </a:solidFill>
          </a:ln>
        </p:spPr>
      </p:pic>
      <p:sp>
        <p:nvSpPr>
          <p:cNvPr id="4" name="TextBox 3">
            <a:extLst>
              <a:ext uri="{FF2B5EF4-FFF2-40B4-BE49-F238E27FC236}">
                <a16:creationId xmlns:a16="http://schemas.microsoft.com/office/drawing/2014/main" id="{2D60469C-D90F-77BE-9325-78FDA4909153}"/>
              </a:ext>
            </a:extLst>
          </p:cNvPr>
          <p:cNvSpPr txBox="1"/>
          <p:nvPr/>
        </p:nvSpPr>
        <p:spPr>
          <a:xfrm>
            <a:off x="3959255" y="5550068"/>
            <a:ext cx="4285652" cy="400110"/>
          </a:xfrm>
          <a:prstGeom prst="rect">
            <a:avLst/>
          </a:prstGeom>
          <a:noFill/>
        </p:spPr>
        <p:txBody>
          <a:bodyPr wrap="square">
            <a:spAutoFit/>
          </a:bodyPr>
          <a:lstStyle/>
          <a:p>
            <a:pPr algn="ctr"/>
            <a:r>
              <a:rPr lang="en-US" sz="2000" dirty="0" err="1">
                <a:latin typeface="Arial "/>
              </a:rPr>
              <a:t>Sơ</a:t>
            </a:r>
            <a:r>
              <a:rPr lang="en-US" sz="2000" dirty="0">
                <a:latin typeface="Arial "/>
              </a:rPr>
              <a:t> </a:t>
            </a:r>
            <a:r>
              <a:rPr lang="en-US" sz="2000" dirty="0" err="1">
                <a:latin typeface="Arial "/>
              </a:rPr>
              <a:t>đồ</a:t>
            </a:r>
            <a:r>
              <a:rPr lang="en-US" sz="2000" dirty="0">
                <a:latin typeface="Arial "/>
              </a:rPr>
              <a:t> </a:t>
            </a:r>
            <a:r>
              <a:rPr lang="en-US" sz="2000" dirty="0" err="1">
                <a:latin typeface="Arial "/>
              </a:rPr>
              <a:t>khối</a:t>
            </a:r>
            <a:r>
              <a:rPr lang="en-US" sz="2000" dirty="0">
                <a:latin typeface="Arial "/>
              </a:rPr>
              <a:t> </a:t>
            </a:r>
            <a:r>
              <a:rPr lang="en-US" sz="2000" dirty="0" err="1">
                <a:latin typeface="Arial "/>
              </a:rPr>
              <a:t>của</a:t>
            </a:r>
            <a:r>
              <a:rPr lang="en-US" sz="2000" dirty="0">
                <a:latin typeface="Arial "/>
              </a:rPr>
              <a:t> </a:t>
            </a:r>
            <a:r>
              <a:rPr lang="en-US" sz="2000" dirty="0" err="1">
                <a:latin typeface="Arial "/>
              </a:rPr>
              <a:t>toàn</a:t>
            </a:r>
            <a:r>
              <a:rPr lang="en-US" sz="2000" dirty="0">
                <a:latin typeface="Arial "/>
              </a:rPr>
              <a:t> </a:t>
            </a:r>
            <a:r>
              <a:rPr lang="en-US" sz="2000" dirty="0" err="1">
                <a:latin typeface="Arial "/>
              </a:rPr>
              <a:t>bộ</a:t>
            </a:r>
            <a:r>
              <a:rPr lang="en-US" sz="2000" dirty="0">
                <a:latin typeface="Arial "/>
              </a:rPr>
              <a:t> </a:t>
            </a:r>
            <a:r>
              <a:rPr lang="en-US" sz="2000" dirty="0" err="1">
                <a:latin typeface="Arial "/>
              </a:rPr>
              <a:t>hệ</a:t>
            </a:r>
            <a:r>
              <a:rPr lang="en-US" sz="2000" dirty="0">
                <a:latin typeface="Arial "/>
              </a:rPr>
              <a:t> </a:t>
            </a:r>
            <a:r>
              <a:rPr lang="en-US" sz="2000" dirty="0" err="1">
                <a:latin typeface="Arial "/>
              </a:rPr>
              <a:t>thống</a:t>
            </a:r>
            <a:endParaRPr lang="en-US" sz="2000" dirty="0">
              <a:latin typeface="Arial "/>
            </a:endParaRPr>
          </a:p>
        </p:txBody>
      </p:sp>
      <p:sp>
        <p:nvSpPr>
          <p:cNvPr id="5" name="Google Shape;96;p13">
            <a:extLst>
              <a:ext uri="{FF2B5EF4-FFF2-40B4-BE49-F238E27FC236}">
                <a16:creationId xmlns:a16="http://schemas.microsoft.com/office/drawing/2014/main" id="{AABE651A-D0FB-FB1F-E98F-42FBC7000C7A}"/>
              </a:ext>
            </a:extLst>
          </p:cNvPr>
          <p:cNvSpPr txBox="1"/>
          <p:nvPr/>
        </p:nvSpPr>
        <p:spPr>
          <a:xfrm>
            <a:off x="-626282" y="84265"/>
            <a:ext cx="8977179" cy="707846"/>
          </a:xfrm>
          <a:prstGeom prst="rect">
            <a:avLst/>
          </a:prstGeom>
          <a:noFill/>
          <a:ln>
            <a:noFill/>
          </a:ln>
        </p:spPr>
        <p:txBody>
          <a:bodyPr spcFirstLastPara="1" wrap="square" lIns="91425" tIns="45700" rIns="91425" bIns="45700" anchor="t" anchorCtr="0">
            <a:spAutoFit/>
          </a:bodyPr>
          <a:lstStyle/>
          <a:p>
            <a:pPr lvl="0" algn="ctr"/>
            <a:r>
              <a:rPr lang="en-US" sz="4000" b="1" dirty="0">
                <a:solidFill>
                  <a:srgbClr val="2E75B6"/>
                </a:solidFill>
                <a:latin typeface="Calibri"/>
                <a:ea typeface="Calibri"/>
                <a:cs typeface="Calibri"/>
                <a:sym typeface="Calibri"/>
              </a:rPr>
              <a:t>PHẦN 3: NỘI DUNG THỰC HIỆN</a:t>
            </a:r>
            <a:endParaRPr lang="en-US" sz="4000" dirty="0"/>
          </a:p>
        </p:txBody>
      </p:sp>
      <p:sp>
        <p:nvSpPr>
          <p:cNvPr id="6" name="Google Shape;114;p14">
            <a:extLst>
              <a:ext uri="{FF2B5EF4-FFF2-40B4-BE49-F238E27FC236}">
                <a16:creationId xmlns:a16="http://schemas.microsoft.com/office/drawing/2014/main" id="{15E31D35-DD15-5BED-FD47-C34CE2C3B95D}"/>
              </a:ext>
            </a:extLst>
          </p:cNvPr>
          <p:cNvSpPr txBox="1"/>
          <p:nvPr/>
        </p:nvSpPr>
        <p:spPr>
          <a:xfrm>
            <a:off x="-1382061" y="907822"/>
            <a:ext cx="7695321" cy="55395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000" b="1" dirty="0">
                <a:solidFill>
                  <a:srgbClr val="2E75B6"/>
                </a:solidFill>
                <a:latin typeface="Calibri"/>
                <a:cs typeface="Calibri"/>
                <a:sym typeface="Calibri"/>
              </a:rPr>
              <a:t>1. </a:t>
            </a:r>
            <a:r>
              <a:rPr lang="en-US" sz="3000" b="1" dirty="0" err="1">
                <a:solidFill>
                  <a:srgbClr val="2E75B6"/>
                </a:solidFill>
                <a:latin typeface="Calibri"/>
                <a:cs typeface="Calibri"/>
                <a:sym typeface="Calibri"/>
              </a:rPr>
              <a:t>Sơ</a:t>
            </a:r>
            <a:r>
              <a:rPr lang="en-US" sz="3000" b="1" dirty="0">
                <a:solidFill>
                  <a:srgbClr val="2E75B6"/>
                </a:solidFill>
                <a:latin typeface="Calibri"/>
                <a:cs typeface="Calibri"/>
                <a:sym typeface="Calibri"/>
              </a:rPr>
              <a:t> </a:t>
            </a:r>
            <a:r>
              <a:rPr lang="en-US" sz="3000" b="1" dirty="0" err="1">
                <a:solidFill>
                  <a:srgbClr val="2E75B6"/>
                </a:solidFill>
                <a:latin typeface="Calibri"/>
                <a:cs typeface="Calibri"/>
                <a:sym typeface="Calibri"/>
              </a:rPr>
              <a:t>đồ</a:t>
            </a:r>
            <a:r>
              <a:rPr lang="en-US" sz="3000" b="1" dirty="0">
                <a:solidFill>
                  <a:srgbClr val="2E75B6"/>
                </a:solidFill>
                <a:latin typeface="Calibri"/>
                <a:cs typeface="Calibri"/>
                <a:sym typeface="Calibri"/>
              </a:rPr>
              <a:t> </a:t>
            </a:r>
            <a:r>
              <a:rPr lang="en-US" sz="3000" b="1" dirty="0" err="1">
                <a:solidFill>
                  <a:srgbClr val="2E75B6"/>
                </a:solidFill>
                <a:latin typeface="Calibri"/>
                <a:cs typeface="Calibri"/>
                <a:sym typeface="Calibri"/>
              </a:rPr>
              <a:t>khối</a:t>
            </a:r>
            <a:r>
              <a:rPr lang="en-US" sz="3000" b="1" dirty="0">
                <a:solidFill>
                  <a:srgbClr val="2E75B6"/>
                </a:solidFill>
                <a:latin typeface="Calibri"/>
                <a:cs typeface="Calibri"/>
                <a:sym typeface="Calibri"/>
              </a:rPr>
              <a:t> </a:t>
            </a:r>
            <a:r>
              <a:rPr lang="en-US" sz="3000" b="1" dirty="0" err="1">
                <a:solidFill>
                  <a:srgbClr val="2E75B6"/>
                </a:solidFill>
                <a:latin typeface="Calibri"/>
                <a:cs typeface="Calibri"/>
                <a:sym typeface="Calibri"/>
              </a:rPr>
              <a:t>của</a:t>
            </a:r>
            <a:r>
              <a:rPr lang="en-US" sz="3000" b="1" dirty="0">
                <a:solidFill>
                  <a:srgbClr val="2E75B6"/>
                </a:solidFill>
                <a:latin typeface="Calibri"/>
                <a:cs typeface="Calibri"/>
                <a:sym typeface="Calibri"/>
              </a:rPr>
              <a:t> </a:t>
            </a:r>
            <a:r>
              <a:rPr lang="en-US" sz="3000" b="1" dirty="0" err="1">
                <a:solidFill>
                  <a:srgbClr val="2E75B6"/>
                </a:solidFill>
                <a:latin typeface="Calibri"/>
                <a:cs typeface="Calibri"/>
                <a:sym typeface="Calibri"/>
              </a:rPr>
              <a:t>hệ</a:t>
            </a:r>
            <a:r>
              <a:rPr lang="en-US" sz="3000" b="1" dirty="0">
                <a:solidFill>
                  <a:srgbClr val="2E75B6"/>
                </a:solidFill>
                <a:latin typeface="Calibri"/>
                <a:cs typeface="Calibri"/>
                <a:sym typeface="Calibri"/>
              </a:rPr>
              <a:t> </a:t>
            </a:r>
            <a:r>
              <a:rPr lang="en-US" sz="3000" b="1" dirty="0" err="1">
                <a:solidFill>
                  <a:srgbClr val="2E75B6"/>
                </a:solidFill>
                <a:latin typeface="Calibri"/>
                <a:cs typeface="Calibri"/>
                <a:sym typeface="Calibri"/>
              </a:rPr>
              <a:t>thống</a:t>
            </a:r>
            <a:endParaRPr lang="vi-VN" sz="3000" dirty="0"/>
          </a:p>
        </p:txBody>
      </p:sp>
    </p:spTree>
    <p:extLst>
      <p:ext uri="{BB962C8B-B14F-4D97-AF65-F5344CB8AC3E}">
        <p14:creationId xmlns:p14="http://schemas.microsoft.com/office/powerpoint/2010/main" val="2622756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2"/>
        <p:cNvGrpSpPr/>
        <p:nvPr/>
      </p:nvGrpSpPr>
      <p:grpSpPr>
        <a:xfrm>
          <a:off x="0" y="0"/>
          <a:ext cx="0" cy="0"/>
          <a:chOff x="0" y="0"/>
          <a:chExt cx="0" cy="0"/>
        </a:xfrm>
      </p:grpSpPr>
      <p:cxnSp>
        <p:nvCxnSpPr>
          <p:cNvPr id="104" name="Google Shape;104;p14"/>
          <p:cNvCxnSpPr/>
          <p:nvPr/>
        </p:nvCxnSpPr>
        <p:spPr>
          <a:xfrm>
            <a:off x="598123" y="706178"/>
            <a:ext cx="11593877" cy="0"/>
          </a:xfrm>
          <a:prstGeom prst="straightConnector1">
            <a:avLst/>
          </a:prstGeom>
          <a:noFill/>
          <a:ln w="28575" cap="flat" cmpd="sng">
            <a:solidFill>
              <a:srgbClr val="2F5496"/>
            </a:solidFill>
            <a:prstDash val="solid"/>
            <a:miter lim="800000"/>
            <a:headEnd type="none" w="sm" len="sm"/>
            <a:tailEnd type="none" w="sm" len="sm"/>
          </a:ln>
        </p:spPr>
      </p:cxnSp>
      <p:cxnSp>
        <p:nvCxnSpPr>
          <p:cNvPr id="105" name="Google Shape;105;p14"/>
          <p:cNvCxnSpPr/>
          <p:nvPr/>
        </p:nvCxnSpPr>
        <p:spPr>
          <a:xfrm>
            <a:off x="-47982" y="792111"/>
            <a:ext cx="12239982" cy="0"/>
          </a:xfrm>
          <a:prstGeom prst="straightConnector1">
            <a:avLst/>
          </a:prstGeom>
          <a:noFill/>
          <a:ln w="28575" cap="flat" cmpd="sng">
            <a:solidFill>
              <a:srgbClr val="C00000"/>
            </a:solidFill>
            <a:prstDash val="solid"/>
            <a:miter lim="800000"/>
            <a:headEnd type="none" w="sm" len="sm"/>
            <a:tailEnd type="none" w="sm" len="sm"/>
          </a:ln>
        </p:spPr>
      </p:cxnSp>
      <p:cxnSp>
        <p:nvCxnSpPr>
          <p:cNvPr id="106" name="Google Shape;106;p14"/>
          <p:cNvCxnSpPr/>
          <p:nvPr/>
        </p:nvCxnSpPr>
        <p:spPr>
          <a:xfrm>
            <a:off x="-8462" y="6589412"/>
            <a:ext cx="12200462" cy="0"/>
          </a:xfrm>
          <a:prstGeom prst="straightConnector1">
            <a:avLst/>
          </a:prstGeom>
          <a:noFill/>
          <a:ln w="28575" cap="flat" cmpd="sng">
            <a:solidFill>
              <a:srgbClr val="2E75B5"/>
            </a:solidFill>
            <a:prstDash val="solid"/>
            <a:miter lim="800000"/>
            <a:headEnd type="none" w="sm" len="sm"/>
            <a:tailEnd type="none" w="sm" len="sm"/>
          </a:ln>
        </p:spPr>
      </p:cxnSp>
      <p:cxnSp>
        <p:nvCxnSpPr>
          <p:cNvPr id="107" name="Google Shape;107;p14"/>
          <p:cNvCxnSpPr/>
          <p:nvPr/>
        </p:nvCxnSpPr>
        <p:spPr>
          <a:xfrm>
            <a:off x="142017" y="1810693"/>
            <a:ext cx="0" cy="5047307"/>
          </a:xfrm>
          <a:prstGeom prst="straightConnector1">
            <a:avLst/>
          </a:prstGeom>
          <a:noFill/>
          <a:ln w="28575" cap="flat" cmpd="sng">
            <a:solidFill>
              <a:srgbClr val="C00000"/>
            </a:solidFill>
            <a:prstDash val="solid"/>
            <a:miter lim="800000"/>
            <a:headEnd type="none" w="sm" len="sm"/>
            <a:tailEnd type="none" w="sm" len="sm"/>
          </a:ln>
        </p:spPr>
      </p:cxnSp>
      <p:sp>
        <p:nvSpPr>
          <p:cNvPr id="108" name="Google Shape;108;p14"/>
          <p:cNvSpPr/>
          <p:nvPr/>
        </p:nvSpPr>
        <p:spPr>
          <a:xfrm flipH="1">
            <a:off x="11126715" y="6580360"/>
            <a:ext cx="1074929" cy="277640"/>
          </a:xfrm>
          <a:prstGeom prst="snip1Rect">
            <a:avLst>
              <a:gd name="adj" fmla="val 50000"/>
            </a:avLst>
          </a:prstGeom>
          <a:solidFill>
            <a:srgbClr val="2E75B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09" name="Google Shape;109;p14"/>
          <p:cNvCxnSpPr/>
          <p:nvPr/>
        </p:nvCxnSpPr>
        <p:spPr>
          <a:xfrm rot="5400000">
            <a:off x="11655168" y="6043174"/>
            <a:ext cx="516000" cy="461700"/>
          </a:xfrm>
          <a:prstGeom prst="bentConnector3">
            <a:avLst>
              <a:gd name="adj1" fmla="val 99132"/>
            </a:avLst>
          </a:prstGeom>
          <a:noFill/>
          <a:ln w="28575" cap="flat" cmpd="sng">
            <a:solidFill>
              <a:srgbClr val="C00000"/>
            </a:solidFill>
            <a:prstDash val="solid"/>
            <a:miter lim="800000"/>
            <a:headEnd type="none" w="sm" len="sm"/>
            <a:tailEnd type="none" w="sm" len="sm"/>
          </a:ln>
        </p:spPr>
      </p:cxnSp>
      <p:sp>
        <p:nvSpPr>
          <p:cNvPr id="116" name="Google Shape;116;p14"/>
          <p:cNvSpPr txBox="1"/>
          <p:nvPr/>
        </p:nvSpPr>
        <p:spPr>
          <a:xfrm>
            <a:off x="11561903" y="6534513"/>
            <a:ext cx="67314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1800">
                <a:solidFill>
                  <a:schemeClr val="lt1"/>
                </a:solidFill>
                <a:latin typeface="Calibri"/>
                <a:ea typeface="Calibri"/>
                <a:cs typeface="Calibri"/>
                <a:sym typeface="Calibri"/>
              </a:rPr>
              <a:t>1</a:t>
            </a:r>
            <a:endParaRPr/>
          </a:p>
        </p:txBody>
      </p:sp>
      <p:cxnSp>
        <p:nvCxnSpPr>
          <p:cNvPr id="2" name="Google Shape;104;p14">
            <a:extLst>
              <a:ext uri="{FF2B5EF4-FFF2-40B4-BE49-F238E27FC236}">
                <a16:creationId xmlns:a16="http://schemas.microsoft.com/office/drawing/2014/main" id="{F95664B1-E599-BE51-05D3-5D924567CD66}"/>
              </a:ext>
            </a:extLst>
          </p:cNvPr>
          <p:cNvCxnSpPr/>
          <p:nvPr/>
        </p:nvCxnSpPr>
        <p:spPr>
          <a:xfrm>
            <a:off x="598123" y="706178"/>
            <a:ext cx="11593877" cy="0"/>
          </a:xfrm>
          <a:prstGeom prst="straightConnector1">
            <a:avLst/>
          </a:prstGeom>
          <a:noFill/>
          <a:ln w="28575" cap="flat" cmpd="sng">
            <a:solidFill>
              <a:srgbClr val="2F5496"/>
            </a:solidFill>
            <a:prstDash val="solid"/>
            <a:miter lim="800000"/>
            <a:headEnd type="none" w="sm" len="sm"/>
            <a:tailEnd type="none" w="sm" len="sm"/>
          </a:ln>
        </p:spPr>
      </p:cxnSp>
      <p:cxnSp>
        <p:nvCxnSpPr>
          <p:cNvPr id="3" name="Google Shape;105;p14">
            <a:extLst>
              <a:ext uri="{FF2B5EF4-FFF2-40B4-BE49-F238E27FC236}">
                <a16:creationId xmlns:a16="http://schemas.microsoft.com/office/drawing/2014/main" id="{4E1CA894-122C-3766-543B-2041952D4CBF}"/>
              </a:ext>
            </a:extLst>
          </p:cNvPr>
          <p:cNvCxnSpPr/>
          <p:nvPr/>
        </p:nvCxnSpPr>
        <p:spPr>
          <a:xfrm>
            <a:off x="-47982" y="792111"/>
            <a:ext cx="12239982" cy="0"/>
          </a:xfrm>
          <a:prstGeom prst="straightConnector1">
            <a:avLst/>
          </a:prstGeom>
          <a:noFill/>
          <a:ln w="28575" cap="flat" cmpd="sng">
            <a:solidFill>
              <a:srgbClr val="C00000"/>
            </a:solidFill>
            <a:prstDash val="solid"/>
            <a:miter lim="800000"/>
            <a:headEnd type="none" w="sm" len="sm"/>
            <a:tailEnd type="none" w="sm" len="sm"/>
          </a:ln>
        </p:spPr>
      </p:cxnSp>
      <p:cxnSp>
        <p:nvCxnSpPr>
          <p:cNvPr id="4" name="Google Shape;106;p14">
            <a:extLst>
              <a:ext uri="{FF2B5EF4-FFF2-40B4-BE49-F238E27FC236}">
                <a16:creationId xmlns:a16="http://schemas.microsoft.com/office/drawing/2014/main" id="{C431B3E0-2E33-EBA1-317A-1B21E414D309}"/>
              </a:ext>
            </a:extLst>
          </p:cNvPr>
          <p:cNvCxnSpPr/>
          <p:nvPr/>
        </p:nvCxnSpPr>
        <p:spPr>
          <a:xfrm>
            <a:off x="-8462" y="6589412"/>
            <a:ext cx="12200462" cy="0"/>
          </a:xfrm>
          <a:prstGeom prst="straightConnector1">
            <a:avLst/>
          </a:prstGeom>
          <a:noFill/>
          <a:ln w="28575" cap="flat" cmpd="sng">
            <a:solidFill>
              <a:srgbClr val="2E75B5"/>
            </a:solidFill>
            <a:prstDash val="solid"/>
            <a:miter lim="800000"/>
            <a:headEnd type="none" w="sm" len="sm"/>
            <a:tailEnd type="none" w="sm" len="sm"/>
          </a:ln>
        </p:spPr>
      </p:cxnSp>
      <p:cxnSp>
        <p:nvCxnSpPr>
          <p:cNvPr id="5" name="Google Shape;107;p14">
            <a:extLst>
              <a:ext uri="{FF2B5EF4-FFF2-40B4-BE49-F238E27FC236}">
                <a16:creationId xmlns:a16="http://schemas.microsoft.com/office/drawing/2014/main" id="{F8A75944-93C8-8D2D-A268-D656D894E71C}"/>
              </a:ext>
            </a:extLst>
          </p:cNvPr>
          <p:cNvCxnSpPr/>
          <p:nvPr/>
        </p:nvCxnSpPr>
        <p:spPr>
          <a:xfrm>
            <a:off x="142017" y="1810693"/>
            <a:ext cx="0" cy="5047307"/>
          </a:xfrm>
          <a:prstGeom prst="straightConnector1">
            <a:avLst/>
          </a:prstGeom>
          <a:noFill/>
          <a:ln w="28575" cap="flat" cmpd="sng">
            <a:solidFill>
              <a:srgbClr val="C00000"/>
            </a:solidFill>
            <a:prstDash val="solid"/>
            <a:miter lim="800000"/>
            <a:headEnd type="none" w="sm" len="sm"/>
            <a:tailEnd type="none" w="sm" len="sm"/>
          </a:ln>
        </p:spPr>
      </p:cxnSp>
      <p:sp>
        <p:nvSpPr>
          <p:cNvPr id="6" name="Google Shape;108;p14">
            <a:extLst>
              <a:ext uri="{FF2B5EF4-FFF2-40B4-BE49-F238E27FC236}">
                <a16:creationId xmlns:a16="http://schemas.microsoft.com/office/drawing/2014/main" id="{50F8ABC2-4FEE-9E1E-3AF1-BA9E40544F0D}"/>
              </a:ext>
            </a:extLst>
          </p:cNvPr>
          <p:cNvSpPr/>
          <p:nvPr/>
        </p:nvSpPr>
        <p:spPr>
          <a:xfrm flipH="1">
            <a:off x="11126715" y="6580360"/>
            <a:ext cx="1074929" cy="277640"/>
          </a:xfrm>
          <a:prstGeom prst="snip1Rect">
            <a:avLst>
              <a:gd name="adj" fmla="val 50000"/>
            </a:avLst>
          </a:prstGeom>
          <a:solidFill>
            <a:srgbClr val="2E75B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7" name="Google Shape;109;p14">
            <a:extLst>
              <a:ext uri="{FF2B5EF4-FFF2-40B4-BE49-F238E27FC236}">
                <a16:creationId xmlns:a16="http://schemas.microsoft.com/office/drawing/2014/main" id="{C9BB6043-C4BD-3BC7-80CD-CE3AF72E82A6}"/>
              </a:ext>
            </a:extLst>
          </p:cNvPr>
          <p:cNvCxnSpPr/>
          <p:nvPr/>
        </p:nvCxnSpPr>
        <p:spPr>
          <a:xfrm rot="5400000">
            <a:off x="11655168" y="6043174"/>
            <a:ext cx="516000" cy="461700"/>
          </a:xfrm>
          <a:prstGeom prst="bentConnector3">
            <a:avLst>
              <a:gd name="adj1" fmla="val 99132"/>
            </a:avLst>
          </a:prstGeom>
          <a:noFill/>
          <a:ln w="28575" cap="flat" cmpd="sng">
            <a:solidFill>
              <a:srgbClr val="C00000"/>
            </a:solidFill>
            <a:prstDash val="solid"/>
            <a:miter lim="800000"/>
            <a:headEnd type="none" w="sm" len="sm"/>
            <a:tailEnd type="none" w="sm" len="sm"/>
          </a:ln>
        </p:spPr>
      </p:cxnSp>
      <p:sp>
        <p:nvSpPr>
          <p:cNvPr id="8" name="Google Shape;116;p14">
            <a:extLst>
              <a:ext uri="{FF2B5EF4-FFF2-40B4-BE49-F238E27FC236}">
                <a16:creationId xmlns:a16="http://schemas.microsoft.com/office/drawing/2014/main" id="{7830A9AD-1BAD-7962-3F3D-68AAAA294132}"/>
              </a:ext>
            </a:extLst>
          </p:cNvPr>
          <p:cNvSpPr txBox="1"/>
          <p:nvPr/>
        </p:nvSpPr>
        <p:spPr>
          <a:xfrm>
            <a:off x="11561903" y="6534513"/>
            <a:ext cx="673143"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lt1"/>
                </a:solidFill>
                <a:latin typeface="Calibri"/>
                <a:cs typeface="Calibri"/>
                <a:sym typeface="Calibri"/>
              </a:rPr>
              <a:t>8</a:t>
            </a:r>
            <a:endParaRPr dirty="0"/>
          </a:p>
        </p:txBody>
      </p:sp>
      <p:sp>
        <p:nvSpPr>
          <p:cNvPr id="10" name="TextBox 9">
            <a:extLst>
              <a:ext uri="{FF2B5EF4-FFF2-40B4-BE49-F238E27FC236}">
                <a16:creationId xmlns:a16="http://schemas.microsoft.com/office/drawing/2014/main" id="{3EB59FC9-4048-01C3-BFD7-832FDED88043}"/>
              </a:ext>
            </a:extLst>
          </p:cNvPr>
          <p:cNvSpPr txBox="1"/>
          <p:nvPr/>
        </p:nvSpPr>
        <p:spPr>
          <a:xfrm>
            <a:off x="995369" y="5896757"/>
            <a:ext cx="4285652" cy="400110"/>
          </a:xfrm>
          <a:prstGeom prst="rect">
            <a:avLst/>
          </a:prstGeom>
          <a:noFill/>
        </p:spPr>
        <p:txBody>
          <a:bodyPr wrap="square">
            <a:spAutoFit/>
          </a:bodyPr>
          <a:lstStyle/>
          <a:p>
            <a:pPr algn="ctr"/>
            <a:r>
              <a:rPr lang="en-US" sz="2000" dirty="0" err="1">
                <a:latin typeface="Arial "/>
              </a:rPr>
              <a:t>Sơ</a:t>
            </a:r>
            <a:r>
              <a:rPr lang="en-US" sz="2000" dirty="0">
                <a:latin typeface="Arial "/>
              </a:rPr>
              <a:t> </a:t>
            </a:r>
            <a:r>
              <a:rPr lang="en-US" sz="2000" dirty="0" err="1">
                <a:latin typeface="Arial "/>
              </a:rPr>
              <a:t>đồ</a:t>
            </a:r>
            <a:r>
              <a:rPr lang="en-US" sz="2000" dirty="0">
                <a:latin typeface="Arial "/>
              </a:rPr>
              <a:t> </a:t>
            </a:r>
            <a:r>
              <a:rPr lang="en-US" sz="2000" dirty="0" err="1">
                <a:latin typeface="Arial "/>
              </a:rPr>
              <a:t>kết</a:t>
            </a:r>
            <a:r>
              <a:rPr lang="en-US" sz="2000" dirty="0">
                <a:latin typeface="Arial "/>
              </a:rPr>
              <a:t> </a:t>
            </a:r>
            <a:r>
              <a:rPr lang="en-US" sz="2000" dirty="0" err="1">
                <a:latin typeface="Arial "/>
              </a:rPr>
              <a:t>nối</a:t>
            </a:r>
            <a:r>
              <a:rPr lang="en-US" sz="2000" dirty="0">
                <a:latin typeface="Arial "/>
              </a:rPr>
              <a:t> </a:t>
            </a:r>
            <a:r>
              <a:rPr lang="en-US" sz="2000" dirty="0" err="1">
                <a:latin typeface="Arial "/>
              </a:rPr>
              <a:t>linh</a:t>
            </a:r>
            <a:r>
              <a:rPr lang="en-US" sz="2000" dirty="0">
                <a:latin typeface="Arial "/>
              </a:rPr>
              <a:t> </a:t>
            </a:r>
            <a:r>
              <a:rPr lang="en-US" sz="2000" dirty="0" err="1">
                <a:latin typeface="Arial "/>
              </a:rPr>
              <a:t>kiện</a:t>
            </a:r>
            <a:endParaRPr lang="en-US" sz="2000" dirty="0">
              <a:latin typeface="Arial "/>
            </a:endParaRPr>
          </a:p>
        </p:txBody>
      </p:sp>
      <p:sp>
        <p:nvSpPr>
          <p:cNvPr id="11" name="Google Shape;96;p13">
            <a:extLst>
              <a:ext uri="{FF2B5EF4-FFF2-40B4-BE49-F238E27FC236}">
                <a16:creationId xmlns:a16="http://schemas.microsoft.com/office/drawing/2014/main" id="{497A09ED-D47A-EEDC-F236-07BD79DBD4EF}"/>
              </a:ext>
            </a:extLst>
          </p:cNvPr>
          <p:cNvSpPr txBox="1"/>
          <p:nvPr/>
        </p:nvSpPr>
        <p:spPr>
          <a:xfrm>
            <a:off x="-637857" y="59121"/>
            <a:ext cx="8977179" cy="707846"/>
          </a:xfrm>
          <a:prstGeom prst="rect">
            <a:avLst/>
          </a:prstGeom>
          <a:noFill/>
          <a:ln>
            <a:noFill/>
          </a:ln>
        </p:spPr>
        <p:txBody>
          <a:bodyPr spcFirstLastPara="1" wrap="square" lIns="91425" tIns="45700" rIns="91425" bIns="45700" anchor="t" anchorCtr="0">
            <a:spAutoFit/>
          </a:bodyPr>
          <a:lstStyle/>
          <a:p>
            <a:pPr lvl="0" algn="ctr"/>
            <a:r>
              <a:rPr lang="en-US" sz="4000" b="1" dirty="0">
                <a:solidFill>
                  <a:srgbClr val="2E75B6"/>
                </a:solidFill>
                <a:latin typeface="Calibri"/>
                <a:ea typeface="Calibri"/>
                <a:cs typeface="Calibri"/>
                <a:sym typeface="Calibri"/>
              </a:rPr>
              <a:t>PHẦN 3: NỘI DUNG THỰC HIỆN</a:t>
            </a:r>
            <a:endParaRPr lang="en-US" sz="4000" dirty="0"/>
          </a:p>
        </p:txBody>
      </p:sp>
      <p:sp>
        <p:nvSpPr>
          <p:cNvPr id="12" name="Google Shape;114;p14">
            <a:extLst>
              <a:ext uri="{FF2B5EF4-FFF2-40B4-BE49-F238E27FC236}">
                <a16:creationId xmlns:a16="http://schemas.microsoft.com/office/drawing/2014/main" id="{31EC76E5-AD62-4607-DE07-3F2147D396B5}"/>
              </a:ext>
            </a:extLst>
          </p:cNvPr>
          <p:cNvSpPr txBox="1"/>
          <p:nvPr/>
        </p:nvSpPr>
        <p:spPr>
          <a:xfrm>
            <a:off x="-1783154" y="921935"/>
            <a:ext cx="7695321" cy="55395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000" b="1" dirty="0">
                <a:solidFill>
                  <a:srgbClr val="2E75B6"/>
                </a:solidFill>
                <a:latin typeface="Calibri"/>
                <a:cs typeface="Calibri"/>
                <a:sym typeface="Calibri"/>
              </a:rPr>
              <a:t>2. </a:t>
            </a:r>
            <a:r>
              <a:rPr lang="en-US" sz="3000" b="1" dirty="0" err="1">
                <a:solidFill>
                  <a:srgbClr val="2E75B6"/>
                </a:solidFill>
                <a:latin typeface="Calibri"/>
                <a:cs typeface="Calibri"/>
                <a:sym typeface="Calibri"/>
              </a:rPr>
              <a:t>Thiết</a:t>
            </a:r>
            <a:r>
              <a:rPr lang="en-US" sz="3000" b="1" dirty="0">
                <a:solidFill>
                  <a:srgbClr val="2E75B6"/>
                </a:solidFill>
                <a:latin typeface="Calibri"/>
                <a:cs typeface="Calibri"/>
                <a:sym typeface="Calibri"/>
              </a:rPr>
              <a:t> </a:t>
            </a:r>
            <a:r>
              <a:rPr lang="en-US" sz="3000" b="1" dirty="0" err="1">
                <a:solidFill>
                  <a:srgbClr val="2E75B6"/>
                </a:solidFill>
                <a:latin typeface="Calibri"/>
                <a:cs typeface="Calibri"/>
                <a:sym typeface="Calibri"/>
              </a:rPr>
              <a:t>kế</a:t>
            </a:r>
            <a:r>
              <a:rPr lang="en-US" sz="3000" b="1" dirty="0">
                <a:solidFill>
                  <a:srgbClr val="2E75B6"/>
                </a:solidFill>
                <a:latin typeface="Calibri"/>
                <a:cs typeface="Calibri"/>
                <a:sym typeface="Calibri"/>
              </a:rPr>
              <a:t> </a:t>
            </a:r>
            <a:r>
              <a:rPr lang="en-US" sz="3000" b="1" dirty="0" err="1">
                <a:solidFill>
                  <a:srgbClr val="2E75B6"/>
                </a:solidFill>
                <a:latin typeface="Calibri"/>
                <a:cs typeface="Calibri"/>
                <a:sym typeface="Calibri"/>
              </a:rPr>
              <a:t>phần</a:t>
            </a:r>
            <a:r>
              <a:rPr lang="en-US" sz="3000" b="1" dirty="0">
                <a:solidFill>
                  <a:srgbClr val="2E75B6"/>
                </a:solidFill>
                <a:latin typeface="Calibri"/>
                <a:cs typeface="Calibri"/>
                <a:sym typeface="Calibri"/>
              </a:rPr>
              <a:t> </a:t>
            </a:r>
            <a:r>
              <a:rPr lang="en-US" sz="3000" b="1" dirty="0" err="1">
                <a:solidFill>
                  <a:srgbClr val="2E75B6"/>
                </a:solidFill>
                <a:latin typeface="Calibri"/>
                <a:cs typeface="Calibri"/>
                <a:sym typeface="Calibri"/>
              </a:rPr>
              <a:t>cứng</a:t>
            </a:r>
            <a:endParaRPr lang="vi-VN" sz="3000" dirty="0"/>
          </a:p>
        </p:txBody>
      </p:sp>
      <p:pic>
        <p:nvPicPr>
          <p:cNvPr id="13" name="Picture 12">
            <a:extLst>
              <a:ext uri="{FF2B5EF4-FFF2-40B4-BE49-F238E27FC236}">
                <a16:creationId xmlns:a16="http://schemas.microsoft.com/office/drawing/2014/main" id="{A38B0D36-7FCA-6DAC-1A83-5899DB8B9F42}"/>
              </a:ext>
            </a:extLst>
          </p:cNvPr>
          <p:cNvPicPr>
            <a:picLocks noChangeAspect="1"/>
          </p:cNvPicPr>
          <p:nvPr/>
        </p:nvPicPr>
        <p:blipFill>
          <a:blip r:embed="rId3"/>
          <a:stretch>
            <a:fillRect/>
          </a:stretch>
        </p:blipFill>
        <p:spPr>
          <a:xfrm>
            <a:off x="733133" y="1634487"/>
            <a:ext cx="4810125" cy="4057650"/>
          </a:xfrm>
          <a:prstGeom prst="rect">
            <a:avLst/>
          </a:prstGeom>
          <a:ln w="28575">
            <a:solidFill>
              <a:schemeClr val="accent1"/>
            </a:solidFill>
          </a:ln>
        </p:spPr>
      </p:pic>
      <p:graphicFrame>
        <p:nvGraphicFramePr>
          <p:cNvPr id="14" name="Table 13">
            <a:extLst>
              <a:ext uri="{FF2B5EF4-FFF2-40B4-BE49-F238E27FC236}">
                <a16:creationId xmlns:a16="http://schemas.microsoft.com/office/drawing/2014/main" id="{7352DCA5-44CF-9659-EF49-1EAC7165B2A8}"/>
              </a:ext>
            </a:extLst>
          </p:cNvPr>
          <p:cNvGraphicFramePr>
            <a:graphicFrameLocks noGrp="1"/>
          </p:cNvGraphicFramePr>
          <p:nvPr>
            <p:extLst>
              <p:ext uri="{D42A27DB-BD31-4B8C-83A1-F6EECF244321}">
                <p14:modId xmlns:p14="http://schemas.microsoft.com/office/powerpoint/2010/main" val="1663065542"/>
              </p:ext>
            </p:extLst>
          </p:nvPr>
        </p:nvGraphicFramePr>
        <p:xfrm>
          <a:off x="6372447" y="2098528"/>
          <a:ext cx="5291732" cy="3668463"/>
        </p:xfrm>
        <a:graphic>
          <a:graphicData uri="http://schemas.openxmlformats.org/drawingml/2006/table">
            <a:tbl>
              <a:tblPr firstRow="1" firstCol="1" bandRow="1">
                <a:tableStyleId>{D7AC3CCA-C797-4891-BE02-D94E43425B78}</a:tableStyleId>
              </a:tblPr>
              <a:tblGrid>
                <a:gridCol w="573971">
                  <a:extLst>
                    <a:ext uri="{9D8B030D-6E8A-4147-A177-3AD203B41FA5}">
                      <a16:colId xmlns:a16="http://schemas.microsoft.com/office/drawing/2014/main" val="1399022418"/>
                    </a:ext>
                  </a:extLst>
                </a:gridCol>
                <a:gridCol w="3505267">
                  <a:extLst>
                    <a:ext uri="{9D8B030D-6E8A-4147-A177-3AD203B41FA5}">
                      <a16:colId xmlns:a16="http://schemas.microsoft.com/office/drawing/2014/main" val="1957347074"/>
                    </a:ext>
                  </a:extLst>
                </a:gridCol>
                <a:gridCol w="1212494">
                  <a:extLst>
                    <a:ext uri="{9D8B030D-6E8A-4147-A177-3AD203B41FA5}">
                      <a16:colId xmlns:a16="http://schemas.microsoft.com/office/drawing/2014/main" val="643662665"/>
                    </a:ext>
                  </a:extLst>
                </a:gridCol>
              </a:tblGrid>
              <a:tr h="306960">
                <a:tc>
                  <a:txBody>
                    <a:bodyPr/>
                    <a:lstStyle/>
                    <a:p>
                      <a:pPr algn="ctr">
                        <a:lnSpc>
                          <a:spcPct val="150000"/>
                        </a:lnSpc>
                        <a:spcBef>
                          <a:spcPts val="600"/>
                        </a:spcBef>
                        <a:tabLst>
                          <a:tab pos="180340" algn="l"/>
                        </a:tabLst>
                      </a:pPr>
                      <a:r>
                        <a:rPr lang="en-US" sz="1800" b="1">
                          <a:effectLst/>
                        </a:rPr>
                        <a:t>STT</a:t>
                      </a:r>
                      <a:endParaRPr lang="en-US"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600"/>
                        </a:spcBef>
                        <a:tabLst>
                          <a:tab pos="180340" algn="l"/>
                        </a:tabLst>
                      </a:pPr>
                      <a:r>
                        <a:rPr lang="en-US" sz="1800" b="1" dirty="0" err="1">
                          <a:effectLst/>
                        </a:rPr>
                        <a:t>Tên</a:t>
                      </a:r>
                      <a:r>
                        <a:rPr lang="en-US" sz="1800" b="1" dirty="0">
                          <a:effectLst/>
                        </a:rPr>
                        <a:t> </a:t>
                      </a:r>
                      <a:r>
                        <a:rPr lang="en-US" sz="1800" b="1" dirty="0" err="1">
                          <a:effectLst/>
                        </a:rPr>
                        <a:t>linh</a:t>
                      </a:r>
                      <a:r>
                        <a:rPr lang="en-US" sz="1800" b="1" dirty="0">
                          <a:effectLst/>
                        </a:rPr>
                        <a:t> </a:t>
                      </a:r>
                      <a:r>
                        <a:rPr lang="en-US" sz="1800" b="1" dirty="0" err="1">
                          <a:effectLst/>
                        </a:rPr>
                        <a:t>kiện</a:t>
                      </a:r>
                      <a:endPar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600"/>
                        </a:spcBef>
                        <a:tabLst>
                          <a:tab pos="180340" algn="l"/>
                        </a:tabLst>
                      </a:pPr>
                      <a:r>
                        <a:rPr lang="en-US" sz="1800" b="1" dirty="0" err="1">
                          <a:effectLst/>
                        </a:rPr>
                        <a:t>Số</a:t>
                      </a:r>
                      <a:r>
                        <a:rPr lang="en-US" sz="1800" b="1" dirty="0">
                          <a:effectLst/>
                        </a:rPr>
                        <a:t> </a:t>
                      </a:r>
                      <a:r>
                        <a:rPr lang="en-US" sz="1800" b="1" dirty="0" err="1">
                          <a:effectLst/>
                        </a:rPr>
                        <a:t>lượng</a:t>
                      </a:r>
                      <a:endPar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22235165"/>
                  </a:ext>
                </a:extLst>
              </a:tr>
              <a:tr h="306960">
                <a:tc>
                  <a:txBody>
                    <a:bodyPr/>
                    <a:lstStyle/>
                    <a:p>
                      <a:pPr algn="just">
                        <a:lnSpc>
                          <a:spcPct val="150000"/>
                        </a:lnSpc>
                        <a:spcBef>
                          <a:spcPts val="600"/>
                        </a:spcBef>
                        <a:tabLst>
                          <a:tab pos="180340" algn="l"/>
                        </a:tabLst>
                      </a:pPr>
                      <a:r>
                        <a:rPr lang="en-US" sz="1800" b="0">
                          <a:effectLst/>
                        </a:rPr>
                        <a:t>1</a:t>
                      </a:r>
                      <a:endParaRPr lang="en-US" sz="18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Bef>
                          <a:spcPts val="600"/>
                        </a:spcBef>
                        <a:tabLst>
                          <a:tab pos="180340" algn="l"/>
                        </a:tabLst>
                      </a:pPr>
                      <a:r>
                        <a:rPr lang="en-US" sz="1800">
                          <a:effectLst/>
                        </a:rPr>
                        <a:t>Raspberry Pi 4 Mode B</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Bef>
                          <a:spcPts val="600"/>
                        </a:spcBef>
                        <a:tabLst>
                          <a:tab pos="180340" algn="l"/>
                        </a:tabLst>
                      </a:pPr>
                      <a:r>
                        <a:rPr lang="en-US" sz="1800">
                          <a:effectLst/>
                        </a:rPr>
                        <a:t>1</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25200287"/>
                  </a:ext>
                </a:extLst>
              </a:tr>
              <a:tr h="306960">
                <a:tc>
                  <a:txBody>
                    <a:bodyPr/>
                    <a:lstStyle/>
                    <a:p>
                      <a:pPr algn="just">
                        <a:lnSpc>
                          <a:spcPct val="150000"/>
                        </a:lnSpc>
                        <a:spcBef>
                          <a:spcPts val="600"/>
                        </a:spcBef>
                        <a:tabLst>
                          <a:tab pos="180340" algn="l"/>
                        </a:tabLst>
                      </a:pPr>
                      <a:r>
                        <a:rPr lang="en-US" sz="1800" b="0">
                          <a:effectLst/>
                        </a:rPr>
                        <a:t>2</a:t>
                      </a:r>
                      <a:endParaRPr lang="en-US" sz="18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Bef>
                          <a:spcPts val="600"/>
                        </a:spcBef>
                        <a:tabLst>
                          <a:tab pos="180340" algn="l"/>
                        </a:tabLst>
                      </a:pPr>
                      <a:r>
                        <a:rPr lang="en-US" sz="1800">
                          <a:effectLst/>
                        </a:rPr>
                        <a:t>Quạt tản nhiệt cho Pi 4</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Bef>
                          <a:spcPts val="600"/>
                        </a:spcBef>
                        <a:tabLst>
                          <a:tab pos="180340" algn="l"/>
                        </a:tabLst>
                      </a:pPr>
                      <a:r>
                        <a:rPr lang="en-US" sz="1800">
                          <a:effectLst/>
                        </a:rPr>
                        <a:t>1</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89132891"/>
                  </a:ext>
                </a:extLst>
              </a:tr>
              <a:tr h="306960">
                <a:tc>
                  <a:txBody>
                    <a:bodyPr/>
                    <a:lstStyle/>
                    <a:p>
                      <a:pPr algn="just">
                        <a:lnSpc>
                          <a:spcPct val="150000"/>
                        </a:lnSpc>
                        <a:spcBef>
                          <a:spcPts val="600"/>
                        </a:spcBef>
                        <a:tabLst>
                          <a:tab pos="180340" algn="l"/>
                        </a:tabLst>
                      </a:pPr>
                      <a:r>
                        <a:rPr lang="en-US" sz="1800" b="0">
                          <a:effectLst/>
                        </a:rPr>
                        <a:t>3</a:t>
                      </a:r>
                      <a:endParaRPr lang="en-US" sz="18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Bef>
                          <a:spcPts val="600"/>
                        </a:spcBef>
                        <a:tabLst>
                          <a:tab pos="180340" algn="l"/>
                        </a:tabLst>
                      </a:pPr>
                      <a:r>
                        <a:rPr lang="en-US" sz="1800" dirty="0">
                          <a:effectLst/>
                        </a:rPr>
                        <a:t>RFID RC522</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Bef>
                          <a:spcPts val="600"/>
                        </a:spcBef>
                        <a:tabLst>
                          <a:tab pos="180340" algn="l"/>
                        </a:tabLst>
                      </a:pPr>
                      <a:r>
                        <a:rPr lang="en-US" sz="1800">
                          <a:effectLst/>
                        </a:rPr>
                        <a:t>1</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56900893"/>
                  </a:ext>
                </a:extLst>
              </a:tr>
              <a:tr h="306960">
                <a:tc>
                  <a:txBody>
                    <a:bodyPr/>
                    <a:lstStyle/>
                    <a:p>
                      <a:pPr algn="just">
                        <a:lnSpc>
                          <a:spcPct val="150000"/>
                        </a:lnSpc>
                        <a:spcBef>
                          <a:spcPts val="600"/>
                        </a:spcBef>
                        <a:tabLst>
                          <a:tab pos="180340" algn="l"/>
                        </a:tabLst>
                      </a:pPr>
                      <a:r>
                        <a:rPr lang="en-US" sz="1800" b="0">
                          <a:effectLst/>
                        </a:rPr>
                        <a:t>4</a:t>
                      </a:r>
                      <a:endParaRPr lang="en-US" sz="18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Bef>
                          <a:spcPts val="600"/>
                        </a:spcBef>
                        <a:tabLst>
                          <a:tab pos="180340" algn="l"/>
                        </a:tabLst>
                      </a:pPr>
                      <a:r>
                        <a:rPr lang="en-US" sz="1800" dirty="0">
                          <a:effectLst/>
                        </a:rPr>
                        <a:t>Webcam </a:t>
                      </a:r>
                      <a:r>
                        <a:rPr lang="en-US" sz="1800" dirty="0" err="1">
                          <a:effectLst/>
                        </a:rPr>
                        <a:t>Rapoo</a:t>
                      </a:r>
                      <a:r>
                        <a:rPr lang="en-US" sz="1800" dirty="0">
                          <a:effectLst/>
                        </a:rPr>
                        <a:t> XW180</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Bef>
                          <a:spcPts val="600"/>
                        </a:spcBef>
                        <a:tabLst>
                          <a:tab pos="180340" algn="l"/>
                        </a:tabLst>
                      </a:pPr>
                      <a:r>
                        <a:rPr lang="en-US" sz="1800">
                          <a:effectLst/>
                        </a:rPr>
                        <a:t>1</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26862472"/>
                  </a:ext>
                </a:extLst>
              </a:tr>
              <a:tr h="650720">
                <a:tc>
                  <a:txBody>
                    <a:bodyPr/>
                    <a:lstStyle/>
                    <a:p>
                      <a:pPr algn="just">
                        <a:lnSpc>
                          <a:spcPct val="150000"/>
                        </a:lnSpc>
                        <a:spcBef>
                          <a:spcPts val="600"/>
                        </a:spcBef>
                        <a:tabLst>
                          <a:tab pos="180340" algn="l"/>
                        </a:tabLst>
                      </a:pPr>
                      <a:r>
                        <a:rPr lang="en-US" sz="1800" b="0">
                          <a:effectLst/>
                        </a:rPr>
                        <a:t>5</a:t>
                      </a:r>
                      <a:endParaRPr lang="en-US" sz="18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Bef>
                          <a:spcPts val="600"/>
                        </a:spcBef>
                        <a:tabLst>
                          <a:tab pos="180340" algn="l"/>
                        </a:tabLst>
                      </a:pPr>
                      <a:r>
                        <a:rPr lang="en-US" sz="1800" dirty="0" err="1">
                          <a:effectLst/>
                        </a:rPr>
                        <a:t>Waveshare</a:t>
                      </a:r>
                      <a:r>
                        <a:rPr lang="en-US" sz="1800" dirty="0">
                          <a:effectLst/>
                        </a:rPr>
                        <a:t> 7 inch Capacitive Touch Screen LCD</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Bef>
                          <a:spcPts val="600"/>
                        </a:spcBef>
                        <a:tabLst>
                          <a:tab pos="180340" algn="l"/>
                        </a:tabLst>
                      </a:pPr>
                      <a:r>
                        <a:rPr lang="en-US" sz="1800">
                          <a:effectLst/>
                        </a:rPr>
                        <a:t>1</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37805122"/>
                  </a:ext>
                </a:extLst>
              </a:tr>
              <a:tr h="306960">
                <a:tc>
                  <a:txBody>
                    <a:bodyPr/>
                    <a:lstStyle/>
                    <a:p>
                      <a:pPr algn="just">
                        <a:lnSpc>
                          <a:spcPct val="150000"/>
                        </a:lnSpc>
                        <a:spcBef>
                          <a:spcPts val="600"/>
                        </a:spcBef>
                        <a:tabLst>
                          <a:tab pos="180340" algn="l"/>
                        </a:tabLst>
                      </a:pPr>
                      <a:r>
                        <a:rPr lang="en-US" sz="1800" b="0">
                          <a:effectLst/>
                        </a:rPr>
                        <a:t>6</a:t>
                      </a:r>
                      <a:endParaRPr lang="en-US" sz="18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Bef>
                          <a:spcPts val="600"/>
                        </a:spcBef>
                        <a:tabLst>
                          <a:tab pos="180340" algn="l"/>
                        </a:tabLst>
                      </a:pPr>
                      <a:r>
                        <a:rPr lang="en-US" sz="1800">
                          <a:effectLst/>
                        </a:rPr>
                        <a:t>DS 1307</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Bef>
                          <a:spcPts val="600"/>
                        </a:spcBef>
                        <a:tabLst>
                          <a:tab pos="180340" algn="l"/>
                        </a:tabLst>
                      </a:pPr>
                      <a:r>
                        <a:rPr lang="en-US" sz="1800">
                          <a:effectLst/>
                        </a:rPr>
                        <a:t>1</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75999942"/>
                  </a:ext>
                </a:extLst>
              </a:tr>
              <a:tr h="306960">
                <a:tc>
                  <a:txBody>
                    <a:bodyPr/>
                    <a:lstStyle/>
                    <a:p>
                      <a:pPr algn="just">
                        <a:lnSpc>
                          <a:spcPct val="150000"/>
                        </a:lnSpc>
                        <a:spcBef>
                          <a:spcPts val="600"/>
                        </a:spcBef>
                        <a:tabLst>
                          <a:tab pos="180340" algn="l"/>
                        </a:tabLst>
                      </a:pPr>
                      <a:r>
                        <a:rPr lang="en-US" sz="1800" b="0">
                          <a:effectLst/>
                        </a:rPr>
                        <a:t>7</a:t>
                      </a:r>
                      <a:endParaRPr lang="en-US" sz="18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Bef>
                          <a:spcPts val="600"/>
                        </a:spcBef>
                        <a:tabLst>
                          <a:tab pos="180340" algn="l"/>
                        </a:tabLst>
                      </a:pPr>
                      <a:r>
                        <a:rPr lang="en-US" sz="1800">
                          <a:effectLst/>
                        </a:rPr>
                        <a:t>USB 32GB KINGSTON</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Bef>
                          <a:spcPts val="600"/>
                        </a:spcBef>
                        <a:tabLst>
                          <a:tab pos="180340" algn="l"/>
                        </a:tabLst>
                      </a:pPr>
                      <a:r>
                        <a:rPr lang="en-US" sz="1800">
                          <a:effectLst/>
                        </a:rPr>
                        <a:t>1</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51459657"/>
                  </a:ext>
                </a:extLst>
              </a:tr>
              <a:tr h="306960">
                <a:tc>
                  <a:txBody>
                    <a:bodyPr/>
                    <a:lstStyle/>
                    <a:p>
                      <a:pPr algn="just">
                        <a:lnSpc>
                          <a:spcPct val="150000"/>
                        </a:lnSpc>
                        <a:spcBef>
                          <a:spcPts val="600"/>
                        </a:spcBef>
                        <a:tabLst>
                          <a:tab pos="180340" algn="l"/>
                        </a:tabLst>
                      </a:pPr>
                      <a:r>
                        <a:rPr lang="en-US" sz="1800" b="0" dirty="0">
                          <a:effectLst/>
                        </a:rPr>
                        <a:t>8</a:t>
                      </a:r>
                      <a:endParaRPr lang="en-US" sz="18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Bef>
                          <a:spcPts val="600"/>
                        </a:spcBef>
                        <a:tabLst>
                          <a:tab pos="180340" algn="l"/>
                        </a:tabLst>
                      </a:pPr>
                      <a:r>
                        <a:rPr lang="en-US" sz="1800">
                          <a:effectLst/>
                        </a:rPr>
                        <a:t>Adapter nguồn 5V/3A</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Bef>
                          <a:spcPts val="600"/>
                        </a:spcBef>
                        <a:tabLst>
                          <a:tab pos="180340" algn="l"/>
                        </a:tabLst>
                      </a:pPr>
                      <a:r>
                        <a:rPr lang="en-US" sz="1800" dirty="0">
                          <a:effectLst/>
                        </a:rPr>
                        <a:t>1</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34035577"/>
                  </a:ext>
                </a:extLst>
              </a:tr>
            </a:tbl>
          </a:graphicData>
        </a:graphic>
      </p:graphicFrame>
      <p:sp>
        <p:nvSpPr>
          <p:cNvPr id="15" name="TextBox 14">
            <a:extLst>
              <a:ext uri="{FF2B5EF4-FFF2-40B4-BE49-F238E27FC236}">
                <a16:creationId xmlns:a16="http://schemas.microsoft.com/office/drawing/2014/main" id="{29B9AA85-04ED-6048-256E-5238965CD816}"/>
              </a:ext>
            </a:extLst>
          </p:cNvPr>
          <p:cNvSpPr txBox="1"/>
          <p:nvPr/>
        </p:nvSpPr>
        <p:spPr>
          <a:xfrm>
            <a:off x="5477944" y="1459543"/>
            <a:ext cx="4285652" cy="400110"/>
          </a:xfrm>
          <a:prstGeom prst="rect">
            <a:avLst/>
          </a:prstGeom>
          <a:noFill/>
        </p:spPr>
        <p:txBody>
          <a:bodyPr wrap="square">
            <a:spAutoFit/>
          </a:bodyPr>
          <a:lstStyle/>
          <a:p>
            <a:pPr algn="ctr"/>
            <a:r>
              <a:rPr lang="en-US" sz="2000" dirty="0" err="1">
                <a:latin typeface="Arial "/>
              </a:rPr>
              <a:t>Bảng</a:t>
            </a:r>
            <a:r>
              <a:rPr lang="en-US" sz="2000" dirty="0">
                <a:latin typeface="Arial "/>
              </a:rPr>
              <a:t> </a:t>
            </a:r>
            <a:r>
              <a:rPr lang="en-US" sz="2000" dirty="0" err="1">
                <a:latin typeface="Arial "/>
              </a:rPr>
              <a:t>linh</a:t>
            </a:r>
            <a:r>
              <a:rPr lang="en-US" sz="2000" dirty="0">
                <a:latin typeface="Arial "/>
              </a:rPr>
              <a:t> </a:t>
            </a:r>
            <a:r>
              <a:rPr lang="en-US" sz="2000" dirty="0" err="1">
                <a:latin typeface="Arial "/>
              </a:rPr>
              <a:t>kiện</a:t>
            </a:r>
            <a:r>
              <a:rPr lang="en-US" sz="2000" dirty="0">
                <a:latin typeface="Arial "/>
              </a:rPr>
              <a:t> </a:t>
            </a:r>
            <a:r>
              <a:rPr lang="en-US" sz="2000" dirty="0" err="1">
                <a:latin typeface="Arial "/>
              </a:rPr>
              <a:t>hệ</a:t>
            </a:r>
            <a:r>
              <a:rPr lang="en-US" sz="2000" dirty="0">
                <a:latin typeface="Arial "/>
              </a:rPr>
              <a:t> </a:t>
            </a:r>
            <a:r>
              <a:rPr lang="en-US" sz="2000" dirty="0" err="1">
                <a:latin typeface="Arial "/>
              </a:rPr>
              <a:t>thống</a:t>
            </a:r>
            <a:endParaRPr lang="en-US" sz="2000" dirty="0">
              <a:latin typeface="Arial "/>
            </a:endParaRPr>
          </a:p>
        </p:txBody>
      </p:sp>
    </p:spTree>
    <p:extLst>
      <p:ext uri="{BB962C8B-B14F-4D97-AF65-F5344CB8AC3E}">
        <p14:creationId xmlns:p14="http://schemas.microsoft.com/office/powerpoint/2010/main" val="1468014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2"/>
        <p:cNvGrpSpPr/>
        <p:nvPr/>
      </p:nvGrpSpPr>
      <p:grpSpPr>
        <a:xfrm>
          <a:off x="0" y="0"/>
          <a:ext cx="0" cy="0"/>
          <a:chOff x="0" y="0"/>
          <a:chExt cx="0" cy="0"/>
        </a:xfrm>
      </p:grpSpPr>
      <p:cxnSp>
        <p:nvCxnSpPr>
          <p:cNvPr id="2" name="Google Shape;104;p14">
            <a:extLst>
              <a:ext uri="{FF2B5EF4-FFF2-40B4-BE49-F238E27FC236}">
                <a16:creationId xmlns:a16="http://schemas.microsoft.com/office/drawing/2014/main" id="{75306926-F14D-F743-912A-FF5BDE303183}"/>
              </a:ext>
            </a:extLst>
          </p:cNvPr>
          <p:cNvCxnSpPr/>
          <p:nvPr/>
        </p:nvCxnSpPr>
        <p:spPr>
          <a:xfrm>
            <a:off x="598123" y="706178"/>
            <a:ext cx="11593877" cy="0"/>
          </a:xfrm>
          <a:prstGeom prst="straightConnector1">
            <a:avLst/>
          </a:prstGeom>
          <a:noFill/>
          <a:ln w="28575" cap="flat" cmpd="sng">
            <a:solidFill>
              <a:srgbClr val="2F5496"/>
            </a:solidFill>
            <a:prstDash val="solid"/>
            <a:miter lim="800000"/>
            <a:headEnd type="none" w="sm" len="sm"/>
            <a:tailEnd type="none" w="sm" len="sm"/>
          </a:ln>
        </p:spPr>
      </p:cxnSp>
      <p:cxnSp>
        <p:nvCxnSpPr>
          <p:cNvPr id="5" name="Google Shape;105;p14">
            <a:extLst>
              <a:ext uri="{FF2B5EF4-FFF2-40B4-BE49-F238E27FC236}">
                <a16:creationId xmlns:a16="http://schemas.microsoft.com/office/drawing/2014/main" id="{E5927252-4354-F6AF-3B66-4621C8D8080F}"/>
              </a:ext>
            </a:extLst>
          </p:cNvPr>
          <p:cNvCxnSpPr/>
          <p:nvPr/>
        </p:nvCxnSpPr>
        <p:spPr>
          <a:xfrm>
            <a:off x="-47982" y="792111"/>
            <a:ext cx="12239982" cy="0"/>
          </a:xfrm>
          <a:prstGeom prst="straightConnector1">
            <a:avLst/>
          </a:prstGeom>
          <a:noFill/>
          <a:ln w="28575" cap="flat" cmpd="sng">
            <a:solidFill>
              <a:srgbClr val="C00000"/>
            </a:solidFill>
            <a:prstDash val="solid"/>
            <a:miter lim="800000"/>
            <a:headEnd type="none" w="sm" len="sm"/>
            <a:tailEnd type="none" w="sm" len="sm"/>
          </a:ln>
        </p:spPr>
      </p:cxnSp>
      <p:cxnSp>
        <p:nvCxnSpPr>
          <p:cNvPr id="6" name="Google Shape;106;p14">
            <a:extLst>
              <a:ext uri="{FF2B5EF4-FFF2-40B4-BE49-F238E27FC236}">
                <a16:creationId xmlns:a16="http://schemas.microsoft.com/office/drawing/2014/main" id="{4A4D4EF7-DFE1-214F-63B2-B61797E25764}"/>
              </a:ext>
            </a:extLst>
          </p:cNvPr>
          <p:cNvCxnSpPr/>
          <p:nvPr/>
        </p:nvCxnSpPr>
        <p:spPr>
          <a:xfrm>
            <a:off x="-8462" y="6589412"/>
            <a:ext cx="12200462" cy="0"/>
          </a:xfrm>
          <a:prstGeom prst="straightConnector1">
            <a:avLst/>
          </a:prstGeom>
          <a:noFill/>
          <a:ln w="28575" cap="flat" cmpd="sng">
            <a:solidFill>
              <a:srgbClr val="2E75B5"/>
            </a:solidFill>
            <a:prstDash val="solid"/>
            <a:miter lim="800000"/>
            <a:headEnd type="none" w="sm" len="sm"/>
            <a:tailEnd type="none" w="sm" len="sm"/>
          </a:ln>
        </p:spPr>
      </p:cxnSp>
      <p:cxnSp>
        <p:nvCxnSpPr>
          <p:cNvPr id="7" name="Google Shape;107;p14">
            <a:extLst>
              <a:ext uri="{FF2B5EF4-FFF2-40B4-BE49-F238E27FC236}">
                <a16:creationId xmlns:a16="http://schemas.microsoft.com/office/drawing/2014/main" id="{9C436ABC-B525-2445-1906-77DFBAD1A194}"/>
              </a:ext>
            </a:extLst>
          </p:cNvPr>
          <p:cNvCxnSpPr/>
          <p:nvPr/>
        </p:nvCxnSpPr>
        <p:spPr>
          <a:xfrm>
            <a:off x="142017" y="1810693"/>
            <a:ext cx="0" cy="5047307"/>
          </a:xfrm>
          <a:prstGeom prst="straightConnector1">
            <a:avLst/>
          </a:prstGeom>
          <a:noFill/>
          <a:ln w="28575" cap="flat" cmpd="sng">
            <a:solidFill>
              <a:srgbClr val="C00000"/>
            </a:solidFill>
            <a:prstDash val="solid"/>
            <a:miter lim="800000"/>
            <a:headEnd type="none" w="sm" len="sm"/>
            <a:tailEnd type="none" w="sm" len="sm"/>
          </a:ln>
        </p:spPr>
      </p:cxnSp>
      <p:sp>
        <p:nvSpPr>
          <p:cNvPr id="8" name="Google Shape;108;p14">
            <a:extLst>
              <a:ext uri="{FF2B5EF4-FFF2-40B4-BE49-F238E27FC236}">
                <a16:creationId xmlns:a16="http://schemas.microsoft.com/office/drawing/2014/main" id="{AB2B089F-90FA-ABCB-3398-C21A05027C85}"/>
              </a:ext>
            </a:extLst>
          </p:cNvPr>
          <p:cNvSpPr/>
          <p:nvPr/>
        </p:nvSpPr>
        <p:spPr>
          <a:xfrm flipH="1">
            <a:off x="11126715" y="6580360"/>
            <a:ext cx="1074929" cy="277640"/>
          </a:xfrm>
          <a:prstGeom prst="snip1Rect">
            <a:avLst>
              <a:gd name="adj" fmla="val 50000"/>
            </a:avLst>
          </a:prstGeom>
          <a:solidFill>
            <a:srgbClr val="2E75B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9" name="Google Shape;109;p14">
            <a:extLst>
              <a:ext uri="{FF2B5EF4-FFF2-40B4-BE49-F238E27FC236}">
                <a16:creationId xmlns:a16="http://schemas.microsoft.com/office/drawing/2014/main" id="{8FC58CAA-164A-7F54-575D-A4545222228E}"/>
              </a:ext>
            </a:extLst>
          </p:cNvPr>
          <p:cNvCxnSpPr/>
          <p:nvPr/>
        </p:nvCxnSpPr>
        <p:spPr>
          <a:xfrm rot="5400000">
            <a:off x="11655168" y="6043174"/>
            <a:ext cx="516000" cy="461700"/>
          </a:xfrm>
          <a:prstGeom prst="bentConnector3">
            <a:avLst>
              <a:gd name="adj1" fmla="val 99132"/>
            </a:avLst>
          </a:prstGeom>
          <a:noFill/>
          <a:ln w="28575" cap="flat" cmpd="sng">
            <a:solidFill>
              <a:srgbClr val="C00000"/>
            </a:solidFill>
            <a:prstDash val="solid"/>
            <a:miter lim="800000"/>
            <a:headEnd type="none" w="sm" len="sm"/>
            <a:tailEnd type="none" w="sm" len="sm"/>
          </a:ln>
        </p:spPr>
      </p:cxnSp>
      <p:sp>
        <p:nvSpPr>
          <p:cNvPr id="11" name="Google Shape;116;p14">
            <a:extLst>
              <a:ext uri="{FF2B5EF4-FFF2-40B4-BE49-F238E27FC236}">
                <a16:creationId xmlns:a16="http://schemas.microsoft.com/office/drawing/2014/main" id="{2FA9CC6A-AE03-8124-AB1F-839B3CA10875}"/>
              </a:ext>
            </a:extLst>
          </p:cNvPr>
          <p:cNvSpPr txBox="1"/>
          <p:nvPr/>
        </p:nvSpPr>
        <p:spPr>
          <a:xfrm>
            <a:off x="11561903" y="6534513"/>
            <a:ext cx="67314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1800">
                <a:solidFill>
                  <a:schemeClr val="lt1"/>
                </a:solidFill>
                <a:latin typeface="Calibri"/>
                <a:ea typeface="Calibri"/>
                <a:cs typeface="Calibri"/>
                <a:sym typeface="Calibri"/>
              </a:rPr>
              <a:t>1</a:t>
            </a:r>
            <a:endParaRPr/>
          </a:p>
        </p:txBody>
      </p:sp>
      <p:cxnSp>
        <p:nvCxnSpPr>
          <p:cNvPr id="12" name="Google Shape;104;p14">
            <a:extLst>
              <a:ext uri="{FF2B5EF4-FFF2-40B4-BE49-F238E27FC236}">
                <a16:creationId xmlns:a16="http://schemas.microsoft.com/office/drawing/2014/main" id="{5C243895-6829-39D4-912B-34F3C44C820F}"/>
              </a:ext>
            </a:extLst>
          </p:cNvPr>
          <p:cNvCxnSpPr/>
          <p:nvPr/>
        </p:nvCxnSpPr>
        <p:spPr>
          <a:xfrm>
            <a:off x="598123" y="706178"/>
            <a:ext cx="11593877" cy="0"/>
          </a:xfrm>
          <a:prstGeom prst="straightConnector1">
            <a:avLst/>
          </a:prstGeom>
          <a:noFill/>
          <a:ln w="28575" cap="flat" cmpd="sng">
            <a:solidFill>
              <a:srgbClr val="2F5496"/>
            </a:solidFill>
            <a:prstDash val="solid"/>
            <a:miter lim="800000"/>
            <a:headEnd type="none" w="sm" len="sm"/>
            <a:tailEnd type="none" w="sm" len="sm"/>
          </a:ln>
        </p:spPr>
      </p:cxnSp>
      <p:cxnSp>
        <p:nvCxnSpPr>
          <p:cNvPr id="13" name="Google Shape;105;p14">
            <a:extLst>
              <a:ext uri="{FF2B5EF4-FFF2-40B4-BE49-F238E27FC236}">
                <a16:creationId xmlns:a16="http://schemas.microsoft.com/office/drawing/2014/main" id="{9A7CCCDD-9836-8B6C-09F0-F27165A6A8BD}"/>
              </a:ext>
            </a:extLst>
          </p:cNvPr>
          <p:cNvCxnSpPr/>
          <p:nvPr/>
        </p:nvCxnSpPr>
        <p:spPr>
          <a:xfrm>
            <a:off x="-47982" y="792111"/>
            <a:ext cx="12239982" cy="0"/>
          </a:xfrm>
          <a:prstGeom prst="straightConnector1">
            <a:avLst/>
          </a:prstGeom>
          <a:noFill/>
          <a:ln w="28575" cap="flat" cmpd="sng">
            <a:solidFill>
              <a:srgbClr val="C00000"/>
            </a:solidFill>
            <a:prstDash val="solid"/>
            <a:miter lim="800000"/>
            <a:headEnd type="none" w="sm" len="sm"/>
            <a:tailEnd type="none" w="sm" len="sm"/>
          </a:ln>
        </p:spPr>
      </p:cxnSp>
      <p:cxnSp>
        <p:nvCxnSpPr>
          <p:cNvPr id="14" name="Google Shape;106;p14">
            <a:extLst>
              <a:ext uri="{FF2B5EF4-FFF2-40B4-BE49-F238E27FC236}">
                <a16:creationId xmlns:a16="http://schemas.microsoft.com/office/drawing/2014/main" id="{E5875864-925E-6FF8-329E-BFDE2642E26F}"/>
              </a:ext>
            </a:extLst>
          </p:cNvPr>
          <p:cNvCxnSpPr/>
          <p:nvPr/>
        </p:nvCxnSpPr>
        <p:spPr>
          <a:xfrm>
            <a:off x="-8462" y="6589412"/>
            <a:ext cx="12200462" cy="0"/>
          </a:xfrm>
          <a:prstGeom prst="straightConnector1">
            <a:avLst/>
          </a:prstGeom>
          <a:noFill/>
          <a:ln w="28575" cap="flat" cmpd="sng">
            <a:solidFill>
              <a:srgbClr val="2E75B5"/>
            </a:solidFill>
            <a:prstDash val="solid"/>
            <a:miter lim="800000"/>
            <a:headEnd type="none" w="sm" len="sm"/>
            <a:tailEnd type="none" w="sm" len="sm"/>
          </a:ln>
        </p:spPr>
      </p:cxnSp>
      <p:cxnSp>
        <p:nvCxnSpPr>
          <p:cNvPr id="15" name="Google Shape;107;p14">
            <a:extLst>
              <a:ext uri="{FF2B5EF4-FFF2-40B4-BE49-F238E27FC236}">
                <a16:creationId xmlns:a16="http://schemas.microsoft.com/office/drawing/2014/main" id="{17E9281A-497B-E6F2-38E8-508C2DD8AE4B}"/>
              </a:ext>
            </a:extLst>
          </p:cNvPr>
          <p:cNvCxnSpPr/>
          <p:nvPr/>
        </p:nvCxnSpPr>
        <p:spPr>
          <a:xfrm>
            <a:off x="142017" y="1810693"/>
            <a:ext cx="0" cy="5047307"/>
          </a:xfrm>
          <a:prstGeom prst="straightConnector1">
            <a:avLst/>
          </a:prstGeom>
          <a:noFill/>
          <a:ln w="28575" cap="flat" cmpd="sng">
            <a:solidFill>
              <a:srgbClr val="C00000"/>
            </a:solidFill>
            <a:prstDash val="solid"/>
            <a:miter lim="800000"/>
            <a:headEnd type="none" w="sm" len="sm"/>
            <a:tailEnd type="none" w="sm" len="sm"/>
          </a:ln>
        </p:spPr>
      </p:cxnSp>
      <p:sp>
        <p:nvSpPr>
          <p:cNvPr id="16" name="Google Shape;108;p14">
            <a:extLst>
              <a:ext uri="{FF2B5EF4-FFF2-40B4-BE49-F238E27FC236}">
                <a16:creationId xmlns:a16="http://schemas.microsoft.com/office/drawing/2014/main" id="{E860636E-DDB3-34B6-B9F2-E2FD932075A0}"/>
              </a:ext>
            </a:extLst>
          </p:cNvPr>
          <p:cNvSpPr/>
          <p:nvPr/>
        </p:nvSpPr>
        <p:spPr>
          <a:xfrm flipH="1">
            <a:off x="11126715" y="6580360"/>
            <a:ext cx="1074929" cy="277640"/>
          </a:xfrm>
          <a:prstGeom prst="snip1Rect">
            <a:avLst>
              <a:gd name="adj" fmla="val 50000"/>
            </a:avLst>
          </a:prstGeom>
          <a:solidFill>
            <a:srgbClr val="2E75B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7" name="Google Shape;109;p14">
            <a:extLst>
              <a:ext uri="{FF2B5EF4-FFF2-40B4-BE49-F238E27FC236}">
                <a16:creationId xmlns:a16="http://schemas.microsoft.com/office/drawing/2014/main" id="{1C2DF838-6F01-534F-D68E-CFD423C5D06B}"/>
              </a:ext>
            </a:extLst>
          </p:cNvPr>
          <p:cNvCxnSpPr/>
          <p:nvPr/>
        </p:nvCxnSpPr>
        <p:spPr>
          <a:xfrm rot="5400000">
            <a:off x="11655168" y="6043174"/>
            <a:ext cx="516000" cy="461700"/>
          </a:xfrm>
          <a:prstGeom prst="bentConnector3">
            <a:avLst>
              <a:gd name="adj1" fmla="val 99132"/>
            </a:avLst>
          </a:prstGeom>
          <a:noFill/>
          <a:ln w="28575" cap="flat" cmpd="sng">
            <a:solidFill>
              <a:srgbClr val="C00000"/>
            </a:solidFill>
            <a:prstDash val="solid"/>
            <a:miter lim="800000"/>
            <a:headEnd type="none" w="sm" len="sm"/>
            <a:tailEnd type="none" w="sm" len="sm"/>
          </a:ln>
        </p:spPr>
      </p:cxnSp>
      <p:sp>
        <p:nvSpPr>
          <p:cNvPr id="23" name="Google Shape;116;p14">
            <a:extLst>
              <a:ext uri="{FF2B5EF4-FFF2-40B4-BE49-F238E27FC236}">
                <a16:creationId xmlns:a16="http://schemas.microsoft.com/office/drawing/2014/main" id="{BA69D926-5BC4-4483-24F5-05933321CCC7}"/>
              </a:ext>
            </a:extLst>
          </p:cNvPr>
          <p:cNvSpPr txBox="1"/>
          <p:nvPr/>
        </p:nvSpPr>
        <p:spPr>
          <a:xfrm>
            <a:off x="11561903" y="6534513"/>
            <a:ext cx="673143"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lt1"/>
                </a:solidFill>
                <a:latin typeface="Calibri"/>
                <a:cs typeface="Calibri"/>
                <a:sym typeface="Calibri"/>
              </a:rPr>
              <a:t>9</a:t>
            </a:r>
            <a:endParaRPr dirty="0"/>
          </a:p>
        </p:txBody>
      </p:sp>
      <p:sp>
        <p:nvSpPr>
          <p:cNvPr id="25" name="Google Shape;96;p13">
            <a:extLst>
              <a:ext uri="{FF2B5EF4-FFF2-40B4-BE49-F238E27FC236}">
                <a16:creationId xmlns:a16="http://schemas.microsoft.com/office/drawing/2014/main" id="{3FCCFB54-4701-B3F6-C779-E44C3499CAAF}"/>
              </a:ext>
            </a:extLst>
          </p:cNvPr>
          <p:cNvSpPr txBox="1"/>
          <p:nvPr/>
        </p:nvSpPr>
        <p:spPr>
          <a:xfrm>
            <a:off x="-603133" y="57996"/>
            <a:ext cx="8977179" cy="707846"/>
          </a:xfrm>
          <a:prstGeom prst="rect">
            <a:avLst/>
          </a:prstGeom>
          <a:noFill/>
          <a:ln>
            <a:noFill/>
          </a:ln>
        </p:spPr>
        <p:txBody>
          <a:bodyPr spcFirstLastPara="1" wrap="square" lIns="91425" tIns="45700" rIns="91425" bIns="45700" anchor="t" anchorCtr="0">
            <a:spAutoFit/>
          </a:bodyPr>
          <a:lstStyle/>
          <a:p>
            <a:pPr lvl="0" algn="ctr"/>
            <a:r>
              <a:rPr lang="en-US" sz="4000" b="1" dirty="0">
                <a:solidFill>
                  <a:srgbClr val="2E75B6"/>
                </a:solidFill>
                <a:latin typeface="Calibri"/>
                <a:ea typeface="Calibri"/>
                <a:cs typeface="Calibri"/>
                <a:sym typeface="Calibri"/>
              </a:rPr>
              <a:t>PHẦN 3: NỘI DUNG THỰC HIỆN</a:t>
            </a:r>
            <a:endParaRPr lang="en-US" sz="4000" dirty="0"/>
          </a:p>
        </p:txBody>
      </p:sp>
      <p:sp>
        <p:nvSpPr>
          <p:cNvPr id="26" name="Google Shape;114;p14">
            <a:extLst>
              <a:ext uri="{FF2B5EF4-FFF2-40B4-BE49-F238E27FC236}">
                <a16:creationId xmlns:a16="http://schemas.microsoft.com/office/drawing/2014/main" id="{10C8AF70-485C-D648-81A8-143A3721156E}"/>
              </a:ext>
            </a:extLst>
          </p:cNvPr>
          <p:cNvSpPr txBox="1"/>
          <p:nvPr/>
        </p:nvSpPr>
        <p:spPr>
          <a:xfrm>
            <a:off x="-1102019" y="865321"/>
            <a:ext cx="7695321" cy="55395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000" b="1" dirty="0">
                <a:solidFill>
                  <a:srgbClr val="2E75B6"/>
                </a:solidFill>
                <a:latin typeface="Calibri"/>
                <a:cs typeface="Calibri"/>
                <a:sym typeface="Calibri"/>
              </a:rPr>
              <a:t>3. </a:t>
            </a:r>
            <a:r>
              <a:rPr lang="en-US" sz="3000" b="1" dirty="0" err="1">
                <a:solidFill>
                  <a:srgbClr val="2E75B6"/>
                </a:solidFill>
                <a:latin typeface="Calibri"/>
                <a:cs typeface="Calibri"/>
                <a:sym typeface="Calibri"/>
              </a:rPr>
              <a:t>Xây</a:t>
            </a:r>
            <a:r>
              <a:rPr lang="en-US" sz="3000" b="1" dirty="0">
                <a:solidFill>
                  <a:srgbClr val="2E75B6"/>
                </a:solidFill>
                <a:latin typeface="Calibri"/>
                <a:cs typeface="Calibri"/>
                <a:sym typeface="Calibri"/>
              </a:rPr>
              <a:t> </a:t>
            </a:r>
            <a:r>
              <a:rPr lang="en-US" sz="3000" b="1" dirty="0" err="1">
                <a:solidFill>
                  <a:srgbClr val="2E75B6"/>
                </a:solidFill>
                <a:latin typeface="Calibri"/>
                <a:cs typeface="Calibri"/>
                <a:sym typeface="Calibri"/>
              </a:rPr>
              <a:t>dựng</a:t>
            </a:r>
            <a:r>
              <a:rPr lang="en-US" sz="3000" b="1" dirty="0">
                <a:solidFill>
                  <a:srgbClr val="2E75B6"/>
                </a:solidFill>
                <a:latin typeface="Calibri"/>
                <a:cs typeface="Calibri"/>
                <a:sym typeface="Calibri"/>
              </a:rPr>
              <a:t> </a:t>
            </a:r>
            <a:r>
              <a:rPr lang="en-US" sz="3000" b="1" dirty="0" err="1">
                <a:solidFill>
                  <a:srgbClr val="2E75B6"/>
                </a:solidFill>
                <a:latin typeface="Calibri"/>
                <a:cs typeface="Calibri"/>
                <a:sym typeface="Calibri"/>
              </a:rPr>
              <a:t>giao</a:t>
            </a:r>
            <a:r>
              <a:rPr lang="en-US" sz="3000" b="1" dirty="0">
                <a:solidFill>
                  <a:srgbClr val="2E75B6"/>
                </a:solidFill>
                <a:latin typeface="Calibri"/>
                <a:cs typeface="Calibri"/>
                <a:sym typeface="Calibri"/>
              </a:rPr>
              <a:t> </a:t>
            </a:r>
            <a:r>
              <a:rPr lang="en-US" sz="3000" b="1" dirty="0" err="1">
                <a:solidFill>
                  <a:srgbClr val="2E75B6"/>
                </a:solidFill>
                <a:latin typeface="Calibri"/>
                <a:cs typeface="Calibri"/>
                <a:sym typeface="Calibri"/>
              </a:rPr>
              <a:t>diện</a:t>
            </a:r>
            <a:r>
              <a:rPr lang="en-US" sz="3000" b="1" dirty="0">
                <a:solidFill>
                  <a:srgbClr val="2E75B6"/>
                </a:solidFill>
                <a:latin typeface="Calibri"/>
                <a:cs typeface="Calibri"/>
                <a:sym typeface="Calibri"/>
              </a:rPr>
              <a:t> website</a:t>
            </a:r>
            <a:endParaRPr lang="vi-VN" sz="3000" dirty="0"/>
          </a:p>
        </p:txBody>
      </p:sp>
      <p:sp>
        <p:nvSpPr>
          <p:cNvPr id="30" name="TextBox 29">
            <a:extLst>
              <a:ext uri="{FF2B5EF4-FFF2-40B4-BE49-F238E27FC236}">
                <a16:creationId xmlns:a16="http://schemas.microsoft.com/office/drawing/2014/main" id="{45E6F2F9-4EE3-C091-CD52-A6CF85F15112}"/>
              </a:ext>
            </a:extLst>
          </p:cNvPr>
          <p:cNvSpPr txBox="1"/>
          <p:nvPr/>
        </p:nvSpPr>
        <p:spPr>
          <a:xfrm>
            <a:off x="947189" y="2026340"/>
            <a:ext cx="9809543" cy="2805320"/>
          </a:xfrm>
          <a:prstGeom prst="rect">
            <a:avLst/>
          </a:prstGeom>
          <a:noFill/>
        </p:spPr>
        <p:txBody>
          <a:bodyPr wrap="square">
            <a:spAutoFit/>
          </a:bodyPr>
          <a:lstStyle/>
          <a:p>
            <a:pPr marL="342900" indent="-342900">
              <a:lnSpc>
                <a:spcPct val="150000"/>
              </a:lnSpc>
              <a:spcBef>
                <a:spcPts val="1200"/>
              </a:spcBef>
              <a:buFont typeface="Wingdings" panose="05000000000000000000" pitchFamily="2" charset="2"/>
              <a:buChar char="§"/>
            </a:pPr>
            <a:r>
              <a:rPr lang="en-US" sz="2000" dirty="0" err="1">
                <a:solidFill>
                  <a:srgbClr val="374151"/>
                </a:solidFill>
                <a:latin typeface="Arial "/>
              </a:rPr>
              <a:t>Yêu</a:t>
            </a:r>
            <a:r>
              <a:rPr lang="en-US" sz="2000" dirty="0">
                <a:solidFill>
                  <a:srgbClr val="374151"/>
                </a:solidFill>
                <a:latin typeface="Arial "/>
              </a:rPr>
              <a:t> </a:t>
            </a:r>
            <a:r>
              <a:rPr lang="en-US" sz="2000" dirty="0" err="1">
                <a:solidFill>
                  <a:srgbClr val="374151"/>
                </a:solidFill>
                <a:latin typeface="Arial "/>
              </a:rPr>
              <a:t>cầu</a:t>
            </a:r>
            <a:r>
              <a:rPr lang="en-US" sz="2000" dirty="0">
                <a:solidFill>
                  <a:srgbClr val="374151"/>
                </a:solidFill>
                <a:latin typeface="Arial "/>
              </a:rPr>
              <a:t> </a:t>
            </a:r>
            <a:r>
              <a:rPr lang="en-US" sz="2000" dirty="0" err="1">
                <a:solidFill>
                  <a:srgbClr val="374151"/>
                </a:solidFill>
                <a:latin typeface="Arial "/>
              </a:rPr>
              <a:t>giao</a:t>
            </a:r>
            <a:r>
              <a:rPr lang="en-US" sz="2000" dirty="0">
                <a:solidFill>
                  <a:srgbClr val="374151"/>
                </a:solidFill>
                <a:latin typeface="Arial "/>
              </a:rPr>
              <a:t> </a:t>
            </a:r>
            <a:r>
              <a:rPr lang="en-US" sz="2000" dirty="0" err="1">
                <a:solidFill>
                  <a:srgbClr val="374151"/>
                </a:solidFill>
                <a:latin typeface="Arial "/>
              </a:rPr>
              <a:t>diện</a:t>
            </a:r>
            <a:r>
              <a:rPr lang="en-US" sz="2000" dirty="0">
                <a:solidFill>
                  <a:srgbClr val="374151"/>
                </a:solidFill>
                <a:latin typeface="Arial "/>
              </a:rPr>
              <a:t> </a:t>
            </a:r>
            <a:r>
              <a:rPr lang="en-US" sz="2000" dirty="0" err="1">
                <a:solidFill>
                  <a:srgbClr val="374151"/>
                </a:solidFill>
                <a:latin typeface="Arial "/>
              </a:rPr>
              <a:t>đặng</a:t>
            </a:r>
            <a:r>
              <a:rPr lang="en-US" sz="2000" dirty="0">
                <a:solidFill>
                  <a:srgbClr val="374151"/>
                </a:solidFill>
                <a:latin typeface="Arial "/>
              </a:rPr>
              <a:t> </a:t>
            </a:r>
            <a:r>
              <a:rPr lang="en-US" sz="2000" dirty="0" err="1">
                <a:solidFill>
                  <a:srgbClr val="374151"/>
                </a:solidFill>
                <a:latin typeface="Arial "/>
              </a:rPr>
              <a:t>nhập</a:t>
            </a:r>
            <a:r>
              <a:rPr lang="en-US" sz="2000" dirty="0">
                <a:solidFill>
                  <a:srgbClr val="374151"/>
                </a:solidFill>
                <a:latin typeface="Arial "/>
              </a:rPr>
              <a:t> </a:t>
            </a:r>
            <a:r>
              <a:rPr lang="en-US" sz="2000" dirty="0" err="1">
                <a:solidFill>
                  <a:srgbClr val="374151"/>
                </a:solidFill>
                <a:latin typeface="Arial "/>
              </a:rPr>
              <a:t>để</a:t>
            </a:r>
            <a:r>
              <a:rPr lang="en-US" sz="2000" dirty="0">
                <a:solidFill>
                  <a:srgbClr val="374151"/>
                </a:solidFill>
                <a:latin typeface="Arial "/>
              </a:rPr>
              <a:t> </a:t>
            </a:r>
            <a:r>
              <a:rPr lang="en-US" sz="2000" dirty="0" err="1">
                <a:solidFill>
                  <a:srgbClr val="374151"/>
                </a:solidFill>
                <a:latin typeface="Arial "/>
              </a:rPr>
              <a:t>tăng</a:t>
            </a:r>
            <a:r>
              <a:rPr lang="en-US" sz="2000" dirty="0">
                <a:solidFill>
                  <a:srgbClr val="374151"/>
                </a:solidFill>
                <a:latin typeface="Arial "/>
              </a:rPr>
              <a:t> </a:t>
            </a:r>
            <a:r>
              <a:rPr lang="en-US" sz="2000" dirty="0" err="1">
                <a:solidFill>
                  <a:srgbClr val="374151"/>
                </a:solidFill>
                <a:latin typeface="Arial "/>
              </a:rPr>
              <a:t>tính</a:t>
            </a:r>
            <a:r>
              <a:rPr lang="en-US" sz="2000" dirty="0">
                <a:solidFill>
                  <a:srgbClr val="374151"/>
                </a:solidFill>
                <a:latin typeface="Arial "/>
              </a:rPr>
              <a:t> </a:t>
            </a:r>
            <a:r>
              <a:rPr lang="en-US" sz="2000" dirty="0" err="1">
                <a:solidFill>
                  <a:srgbClr val="374151"/>
                </a:solidFill>
                <a:latin typeface="Arial "/>
              </a:rPr>
              <a:t>bảo</a:t>
            </a:r>
            <a:r>
              <a:rPr lang="en-US" sz="2000" dirty="0">
                <a:solidFill>
                  <a:srgbClr val="374151"/>
                </a:solidFill>
                <a:latin typeface="Arial "/>
              </a:rPr>
              <a:t> </a:t>
            </a:r>
            <a:r>
              <a:rPr lang="en-US" sz="2000" dirty="0" err="1">
                <a:solidFill>
                  <a:srgbClr val="374151"/>
                </a:solidFill>
                <a:latin typeface="Arial "/>
              </a:rPr>
              <a:t>cho</a:t>
            </a:r>
            <a:r>
              <a:rPr lang="en-US" sz="2000" dirty="0">
                <a:solidFill>
                  <a:srgbClr val="374151"/>
                </a:solidFill>
                <a:latin typeface="Arial "/>
              </a:rPr>
              <a:t> </a:t>
            </a:r>
            <a:r>
              <a:rPr lang="en-US" sz="2000" dirty="0" err="1">
                <a:solidFill>
                  <a:srgbClr val="374151"/>
                </a:solidFill>
                <a:latin typeface="Arial "/>
              </a:rPr>
              <a:t>dữ</a:t>
            </a:r>
            <a:r>
              <a:rPr lang="en-US" sz="2000" dirty="0">
                <a:solidFill>
                  <a:srgbClr val="374151"/>
                </a:solidFill>
                <a:latin typeface="Arial "/>
              </a:rPr>
              <a:t> </a:t>
            </a:r>
            <a:r>
              <a:rPr lang="en-US" sz="2000" dirty="0" err="1">
                <a:solidFill>
                  <a:srgbClr val="374151"/>
                </a:solidFill>
                <a:latin typeface="Arial "/>
              </a:rPr>
              <a:t>liệu</a:t>
            </a:r>
            <a:r>
              <a:rPr lang="en-US" sz="2000" dirty="0">
                <a:solidFill>
                  <a:srgbClr val="374151"/>
                </a:solidFill>
                <a:latin typeface="Arial "/>
              </a:rPr>
              <a:t>.</a:t>
            </a:r>
          </a:p>
          <a:p>
            <a:pPr marL="342900" indent="-342900">
              <a:lnSpc>
                <a:spcPct val="150000"/>
              </a:lnSpc>
              <a:spcBef>
                <a:spcPts val="1200"/>
              </a:spcBef>
              <a:buFont typeface="Wingdings" panose="05000000000000000000" pitchFamily="2" charset="2"/>
              <a:buChar char="§"/>
            </a:pPr>
            <a:r>
              <a:rPr lang="en-US" sz="2000" dirty="0" err="1">
                <a:solidFill>
                  <a:srgbClr val="374151"/>
                </a:solidFill>
                <a:latin typeface="Arial "/>
              </a:rPr>
              <a:t>Hiển</a:t>
            </a:r>
            <a:r>
              <a:rPr lang="en-US" sz="2000" dirty="0">
                <a:solidFill>
                  <a:srgbClr val="374151"/>
                </a:solidFill>
                <a:latin typeface="Arial "/>
              </a:rPr>
              <a:t> </a:t>
            </a:r>
            <a:r>
              <a:rPr lang="en-US" sz="2000" dirty="0" err="1">
                <a:solidFill>
                  <a:srgbClr val="374151"/>
                </a:solidFill>
                <a:latin typeface="Arial "/>
              </a:rPr>
              <a:t>thị</a:t>
            </a:r>
            <a:r>
              <a:rPr lang="en-US" sz="2000" dirty="0">
                <a:solidFill>
                  <a:srgbClr val="374151"/>
                </a:solidFill>
                <a:latin typeface="Arial "/>
              </a:rPr>
              <a:t> </a:t>
            </a:r>
            <a:r>
              <a:rPr lang="en-US" sz="2000" dirty="0" err="1">
                <a:solidFill>
                  <a:srgbClr val="374151"/>
                </a:solidFill>
                <a:latin typeface="Arial "/>
              </a:rPr>
              <a:t>thông</a:t>
            </a:r>
            <a:r>
              <a:rPr lang="en-US" sz="2000" dirty="0">
                <a:solidFill>
                  <a:srgbClr val="374151"/>
                </a:solidFill>
                <a:latin typeface="Arial "/>
              </a:rPr>
              <a:t> tin </a:t>
            </a:r>
            <a:r>
              <a:rPr lang="en-US" sz="2000" dirty="0" err="1">
                <a:solidFill>
                  <a:srgbClr val="374151"/>
                </a:solidFill>
                <a:latin typeface="Arial "/>
              </a:rPr>
              <a:t>của</a:t>
            </a:r>
            <a:r>
              <a:rPr lang="en-US" sz="2000" dirty="0">
                <a:solidFill>
                  <a:srgbClr val="374151"/>
                </a:solidFill>
                <a:latin typeface="Arial "/>
              </a:rPr>
              <a:t> </a:t>
            </a:r>
            <a:r>
              <a:rPr lang="en-US" sz="2000" dirty="0" err="1">
                <a:solidFill>
                  <a:srgbClr val="374151"/>
                </a:solidFill>
                <a:latin typeface="Arial "/>
              </a:rPr>
              <a:t>nhân</a:t>
            </a:r>
            <a:r>
              <a:rPr lang="en-US" sz="2000" dirty="0">
                <a:solidFill>
                  <a:srgbClr val="374151"/>
                </a:solidFill>
                <a:latin typeface="Arial "/>
              </a:rPr>
              <a:t> </a:t>
            </a:r>
            <a:r>
              <a:rPr lang="en-US" sz="2000" dirty="0" err="1">
                <a:solidFill>
                  <a:srgbClr val="374151"/>
                </a:solidFill>
                <a:latin typeface="Arial "/>
              </a:rPr>
              <a:t>viên</a:t>
            </a:r>
            <a:r>
              <a:rPr lang="en-US" sz="2000" dirty="0">
                <a:solidFill>
                  <a:srgbClr val="374151"/>
                </a:solidFill>
                <a:latin typeface="Arial "/>
              </a:rPr>
              <a:t> </a:t>
            </a:r>
            <a:r>
              <a:rPr lang="en-US" sz="2000" dirty="0" err="1">
                <a:solidFill>
                  <a:srgbClr val="374151"/>
                </a:solidFill>
                <a:latin typeface="Arial "/>
              </a:rPr>
              <a:t>và</a:t>
            </a:r>
            <a:r>
              <a:rPr lang="en-US" sz="2000" dirty="0">
                <a:solidFill>
                  <a:srgbClr val="374151"/>
                </a:solidFill>
                <a:latin typeface="Arial "/>
              </a:rPr>
              <a:t> </a:t>
            </a:r>
            <a:r>
              <a:rPr lang="en-US" sz="2000" dirty="0" err="1">
                <a:solidFill>
                  <a:srgbClr val="374151"/>
                </a:solidFill>
                <a:latin typeface="Arial "/>
              </a:rPr>
              <a:t>có</a:t>
            </a:r>
            <a:r>
              <a:rPr lang="en-US" sz="2000" dirty="0">
                <a:solidFill>
                  <a:srgbClr val="374151"/>
                </a:solidFill>
                <a:latin typeface="Arial "/>
              </a:rPr>
              <a:t> </a:t>
            </a:r>
            <a:r>
              <a:rPr lang="en-US" sz="2000" dirty="0" err="1">
                <a:solidFill>
                  <a:srgbClr val="374151"/>
                </a:solidFill>
                <a:latin typeface="Arial "/>
              </a:rPr>
              <a:t>thể</a:t>
            </a:r>
            <a:r>
              <a:rPr lang="en-US" sz="2000" dirty="0">
                <a:solidFill>
                  <a:srgbClr val="374151"/>
                </a:solidFill>
                <a:latin typeface="Arial "/>
              </a:rPr>
              <a:t> </a:t>
            </a:r>
            <a:r>
              <a:rPr lang="en-US" sz="2000" dirty="0" err="1">
                <a:solidFill>
                  <a:srgbClr val="374151"/>
                </a:solidFill>
                <a:latin typeface="Arial "/>
              </a:rPr>
              <a:t>chỉnh</a:t>
            </a:r>
            <a:r>
              <a:rPr lang="en-US" sz="2000" dirty="0">
                <a:solidFill>
                  <a:srgbClr val="374151"/>
                </a:solidFill>
                <a:latin typeface="Arial "/>
              </a:rPr>
              <a:t> </a:t>
            </a:r>
            <a:r>
              <a:rPr lang="en-US" sz="2000" dirty="0" err="1">
                <a:solidFill>
                  <a:srgbClr val="374151"/>
                </a:solidFill>
                <a:latin typeface="Arial "/>
              </a:rPr>
              <a:t>sửa</a:t>
            </a:r>
            <a:r>
              <a:rPr lang="en-US" sz="2000" dirty="0">
                <a:solidFill>
                  <a:srgbClr val="374151"/>
                </a:solidFill>
                <a:latin typeface="Arial "/>
              </a:rPr>
              <a:t> </a:t>
            </a:r>
            <a:r>
              <a:rPr lang="en-US" sz="2000" dirty="0" err="1">
                <a:solidFill>
                  <a:srgbClr val="374151"/>
                </a:solidFill>
                <a:latin typeface="Arial "/>
              </a:rPr>
              <a:t>được</a:t>
            </a:r>
            <a:r>
              <a:rPr lang="en-US" sz="2000" dirty="0">
                <a:solidFill>
                  <a:srgbClr val="374151"/>
                </a:solidFill>
                <a:latin typeface="Arial "/>
              </a:rPr>
              <a:t>.</a:t>
            </a:r>
          </a:p>
          <a:p>
            <a:pPr marL="342900" indent="-342900">
              <a:lnSpc>
                <a:spcPct val="150000"/>
              </a:lnSpc>
              <a:spcBef>
                <a:spcPts val="1200"/>
              </a:spcBef>
              <a:buFont typeface="Wingdings" panose="05000000000000000000" pitchFamily="2" charset="2"/>
              <a:buChar char="§"/>
            </a:pPr>
            <a:r>
              <a:rPr lang="en-US" sz="2000" b="0" i="0" dirty="0" err="1">
                <a:solidFill>
                  <a:srgbClr val="374151"/>
                </a:solidFill>
                <a:effectLst/>
                <a:latin typeface="Arial "/>
              </a:rPr>
              <a:t>Có</a:t>
            </a:r>
            <a:r>
              <a:rPr lang="en-US" sz="2000" b="0" i="0" dirty="0">
                <a:solidFill>
                  <a:srgbClr val="374151"/>
                </a:solidFill>
                <a:effectLst/>
                <a:latin typeface="Arial "/>
              </a:rPr>
              <a:t> </a:t>
            </a:r>
            <a:r>
              <a:rPr lang="en-US" sz="2000" b="0" i="0" dirty="0" err="1">
                <a:solidFill>
                  <a:srgbClr val="374151"/>
                </a:solidFill>
                <a:effectLst/>
                <a:latin typeface="Arial "/>
              </a:rPr>
              <a:t>trang</a:t>
            </a:r>
            <a:r>
              <a:rPr lang="en-US" sz="2000" b="0" i="0" dirty="0">
                <a:solidFill>
                  <a:srgbClr val="374151"/>
                </a:solidFill>
                <a:effectLst/>
                <a:latin typeface="Arial "/>
              </a:rPr>
              <a:t> </a:t>
            </a:r>
            <a:r>
              <a:rPr lang="en-US" sz="2000" b="0" i="0" dirty="0" err="1">
                <a:solidFill>
                  <a:srgbClr val="374151"/>
                </a:solidFill>
                <a:effectLst/>
                <a:latin typeface="Arial "/>
              </a:rPr>
              <a:t>thống</a:t>
            </a:r>
            <a:r>
              <a:rPr lang="en-US" sz="2000" b="0" i="0" dirty="0">
                <a:solidFill>
                  <a:srgbClr val="374151"/>
                </a:solidFill>
                <a:effectLst/>
                <a:latin typeface="Arial "/>
              </a:rPr>
              <a:t> </a:t>
            </a:r>
            <a:r>
              <a:rPr lang="en-US" sz="2000" b="0" i="0" dirty="0" err="1">
                <a:solidFill>
                  <a:srgbClr val="374151"/>
                </a:solidFill>
                <a:effectLst/>
                <a:latin typeface="Arial "/>
              </a:rPr>
              <a:t>kê</a:t>
            </a:r>
            <a:r>
              <a:rPr lang="en-US" sz="2000" b="0" i="0" dirty="0">
                <a:solidFill>
                  <a:srgbClr val="374151"/>
                </a:solidFill>
                <a:effectLst/>
                <a:latin typeface="Arial "/>
              </a:rPr>
              <a:t> </a:t>
            </a:r>
            <a:r>
              <a:rPr lang="en-US" sz="2000" b="0" i="0" dirty="0" err="1">
                <a:solidFill>
                  <a:srgbClr val="374151"/>
                </a:solidFill>
                <a:effectLst/>
                <a:latin typeface="Arial "/>
              </a:rPr>
              <a:t>giờ</a:t>
            </a:r>
            <a:r>
              <a:rPr lang="en-US" sz="2000" b="0" i="0" dirty="0">
                <a:solidFill>
                  <a:srgbClr val="374151"/>
                </a:solidFill>
                <a:effectLst/>
                <a:latin typeface="Arial "/>
              </a:rPr>
              <a:t> </a:t>
            </a:r>
            <a:r>
              <a:rPr lang="en-US" sz="2000" b="0" i="0" dirty="0" err="1">
                <a:solidFill>
                  <a:srgbClr val="374151"/>
                </a:solidFill>
                <a:effectLst/>
                <a:latin typeface="Arial "/>
              </a:rPr>
              <a:t>làm</a:t>
            </a:r>
            <a:r>
              <a:rPr lang="en-US" sz="2000" b="0" i="0" dirty="0">
                <a:solidFill>
                  <a:srgbClr val="374151"/>
                </a:solidFill>
                <a:effectLst/>
                <a:latin typeface="Arial "/>
              </a:rPr>
              <a:t> </a:t>
            </a:r>
            <a:r>
              <a:rPr lang="en-US" sz="2000" b="0" i="0" dirty="0" err="1">
                <a:solidFill>
                  <a:srgbClr val="374151"/>
                </a:solidFill>
                <a:effectLst/>
                <a:latin typeface="Arial "/>
              </a:rPr>
              <a:t>của</a:t>
            </a:r>
            <a:r>
              <a:rPr lang="en-US" sz="2000" b="0" i="0" dirty="0">
                <a:solidFill>
                  <a:srgbClr val="374151"/>
                </a:solidFill>
                <a:effectLst/>
                <a:latin typeface="Arial "/>
              </a:rPr>
              <a:t> </a:t>
            </a:r>
            <a:r>
              <a:rPr lang="en-US" sz="2000" b="0" i="0" dirty="0" err="1">
                <a:solidFill>
                  <a:srgbClr val="374151"/>
                </a:solidFill>
                <a:effectLst/>
                <a:latin typeface="Arial "/>
              </a:rPr>
              <a:t>nhân</a:t>
            </a:r>
            <a:r>
              <a:rPr lang="en-US" sz="2000" b="0" i="0" dirty="0">
                <a:solidFill>
                  <a:srgbClr val="374151"/>
                </a:solidFill>
                <a:effectLst/>
                <a:latin typeface="Arial "/>
              </a:rPr>
              <a:t> </a:t>
            </a:r>
            <a:r>
              <a:rPr lang="en-US" sz="2000" b="0" i="0" dirty="0" err="1">
                <a:solidFill>
                  <a:srgbClr val="374151"/>
                </a:solidFill>
                <a:effectLst/>
                <a:latin typeface="Arial "/>
              </a:rPr>
              <a:t>viên</a:t>
            </a:r>
            <a:r>
              <a:rPr lang="en-US" sz="2000" b="0" i="0" dirty="0">
                <a:solidFill>
                  <a:srgbClr val="374151"/>
                </a:solidFill>
                <a:effectLst/>
                <a:latin typeface="Arial "/>
              </a:rPr>
              <a:t> </a:t>
            </a:r>
            <a:r>
              <a:rPr lang="en-US" sz="2000" b="0" i="0" dirty="0" err="1">
                <a:solidFill>
                  <a:srgbClr val="374151"/>
                </a:solidFill>
                <a:effectLst/>
                <a:latin typeface="Arial "/>
              </a:rPr>
              <a:t>theo</a:t>
            </a:r>
            <a:r>
              <a:rPr lang="en-US" sz="2000" b="0" i="0" dirty="0">
                <a:solidFill>
                  <a:srgbClr val="374151"/>
                </a:solidFill>
                <a:effectLst/>
                <a:latin typeface="Arial "/>
              </a:rPr>
              <a:t> </a:t>
            </a:r>
            <a:r>
              <a:rPr lang="en-US" sz="2000" b="0" i="0" dirty="0" err="1">
                <a:solidFill>
                  <a:srgbClr val="374151"/>
                </a:solidFill>
                <a:effectLst/>
                <a:latin typeface="Arial "/>
              </a:rPr>
              <a:t>ngày</a:t>
            </a:r>
            <a:r>
              <a:rPr lang="en-US" sz="2000" b="0" i="0" dirty="0">
                <a:solidFill>
                  <a:srgbClr val="374151"/>
                </a:solidFill>
                <a:effectLst/>
                <a:latin typeface="Arial "/>
              </a:rPr>
              <a:t> </a:t>
            </a:r>
            <a:r>
              <a:rPr lang="en-US" sz="2000" b="0" i="0" dirty="0" err="1">
                <a:solidFill>
                  <a:srgbClr val="374151"/>
                </a:solidFill>
                <a:effectLst/>
                <a:latin typeface="Arial "/>
              </a:rPr>
              <a:t>và</a:t>
            </a:r>
            <a:r>
              <a:rPr lang="en-US" sz="2000" b="0" i="0" dirty="0">
                <a:solidFill>
                  <a:srgbClr val="374151"/>
                </a:solidFill>
                <a:effectLst/>
                <a:latin typeface="Arial "/>
              </a:rPr>
              <a:t> </a:t>
            </a:r>
            <a:r>
              <a:rPr lang="en-US" sz="2000" b="0" i="0" dirty="0" err="1">
                <a:solidFill>
                  <a:srgbClr val="374151"/>
                </a:solidFill>
                <a:effectLst/>
                <a:latin typeface="Arial "/>
              </a:rPr>
              <a:t>theo</a:t>
            </a:r>
            <a:r>
              <a:rPr lang="en-US" sz="2000" b="0" i="0" dirty="0">
                <a:solidFill>
                  <a:srgbClr val="374151"/>
                </a:solidFill>
                <a:effectLst/>
                <a:latin typeface="Arial "/>
              </a:rPr>
              <a:t> </a:t>
            </a:r>
            <a:r>
              <a:rPr lang="en-US" sz="2000" b="0" i="0" dirty="0" err="1">
                <a:solidFill>
                  <a:srgbClr val="374151"/>
                </a:solidFill>
                <a:effectLst/>
                <a:latin typeface="Arial "/>
              </a:rPr>
              <a:t>tháng</a:t>
            </a:r>
            <a:r>
              <a:rPr lang="en-US" sz="2000" b="0" i="0" dirty="0">
                <a:solidFill>
                  <a:srgbClr val="374151"/>
                </a:solidFill>
                <a:effectLst/>
                <a:latin typeface="Arial "/>
              </a:rPr>
              <a:t>.</a:t>
            </a:r>
          </a:p>
          <a:p>
            <a:pPr marL="342900" indent="-342900">
              <a:lnSpc>
                <a:spcPct val="150000"/>
              </a:lnSpc>
              <a:spcBef>
                <a:spcPts val="1200"/>
              </a:spcBef>
              <a:buFont typeface="Wingdings" panose="05000000000000000000" pitchFamily="2" charset="2"/>
              <a:buChar char="§"/>
            </a:pPr>
            <a:r>
              <a:rPr lang="en-US" sz="2000" b="0" i="0" dirty="0">
                <a:solidFill>
                  <a:srgbClr val="374151"/>
                </a:solidFill>
                <a:effectLst/>
                <a:latin typeface="Arial "/>
              </a:rPr>
              <a:t>Trang </a:t>
            </a:r>
            <a:r>
              <a:rPr lang="en-US" sz="2000" dirty="0">
                <a:solidFill>
                  <a:srgbClr val="374151"/>
                </a:solidFill>
                <a:latin typeface="Arial "/>
              </a:rPr>
              <a:t>web </a:t>
            </a:r>
            <a:r>
              <a:rPr lang="en-US" sz="2000" dirty="0" err="1">
                <a:solidFill>
                  <a:srgbClr val="374151"/>
                </a:solidFill>
                <a:latin typeface="Arial "/>
              </a:rPr>
              <a:t>có</a:t>
            </a:r>
            <a:r>
              <a:rPr lang="en-US" sz="2000" dirty="0">
                <a:solidFill>
                  <a:srgbClr val="374151"/>
                </a:solidFill>
                <a:latin typeface="Arial "/>
              </a:rPr>
              <a:t> </a:t>
            </a:r>
            <a:r>
              <a:rPr lang="en-US" sz="2000" dirty="0" err="1">
                <a:solidFill>
                  <a:srgbClr val="374151"/>
                </a:solidFill>
                <a:latin typeface="Arial "/>
              </a:rPr>
              <a:t>chức</a:t>
            </a:r>
            <a:r>
              <a:rPr lang="en-US" sz="2000" dirty="0">
                <a:solidFill>
                  <a:srgbClr val="374151"/>
                </a:solidFill>
                <a:latin typeface="Arial "/>
              </a:rPr>
              <a:t> </a:t>
            </a:r>
            <a:r>
              <a:rPr lang="en-US" sz="2000" dirty="0" err="1">
                <a:solidFill>
                  <a:srgbClr val="374151"/>
                </a:solidFill>
                <a:latin typeface="Arial "/>
              </a:rPr>
              <a:t>năng</a:t>
            </a:r>
            <a:r>
              <a:rPr lang="en-US" sz="2000" dirty="0">
                <a:solidFill>
                  <a:srgbClr val="374151"/>
                </a:solidFill>
                <a:latin typeface="Arial "/>
              </a:rPr>
              <a:t> </a:t>
            </a:r>
            <a:r>
              <a:rPr lang="en-US" sz="2000" dirty="0" err="1">
                <a:solidFill>
                  <a:srgbClr val="374151"/>
                </a:solidFill>
                <a:latin typeface="Arial "/>
              </a:rPr>
              <a:t>tìm</a:t>
            </a:r>
            <a:r>
              <a:rPr lang="en-US" sz="2000" dirty="0">
                <a:solidFill>
                  <a:srgbClr val="374151"/>
                </a:solidFill>
                <a:latin typeface="Arial "/>
              </a:rPr>
              <a:t> </a:t>
            </a:r>
            <a:r>
              <a:rPr lang="en-US" sz="2000" dirty="0" err="1">
                <a:solidFill>
                  <a:srgbClr val="374151"/>
                </a:solidFill>
                <a:latin typeface="Arial "/>
              </a:rPr>
              <a:t>kiếm</a:t>
            </a:r>
            <a:r>
              <a:rPr lang="en-US" sz="2000" dirty="0">
                <a:solidFill>
                  <a:srgbClr val="374151"/>
                </a:solidFill>
                <a:latin typeface="Arial "/>
              </a:rPr>
              <a:t> </a:t>
            </a:r>
            <a:r>
              <a:rPr lang="en-US" sz="2000" dirty="0" err="1">
                <a:solidFill>
                  <a:srgbClr val="374151"/>
                </a:solidFill>
                <a:latin typeface="Arial "/>
              </a:rPr>
              <a:t>theo</a:t>
            </a:r>
            <a:r>
              <a:rPr lang="en-US" sz="2000" dirty="0">
                <a:solidFill>
                  <a:srgbClr val="374151"/>
                </a:solidFill>
                <a:latin typeface="Arial "/>
              </a:rPr>
              <a:t> id </a:t>
            </a:r>
            <a:r>
              <a:rPr lang="en-US" sz="2000" dirty="0" err="1">
                <a:solidFill>
                  <a:srgbClr val="374151"/>
                </a:solidFill>
                <a:latin typeface="Arial "/>
              </a:rPr>
              <a:t>của</a:t>
            </a:r>
            <a:r>
              <a:rPr lang="en-US" sz="2000" dirty="0">
                <a:solidFill>
                  <a:srgbClr val="374151"/>
                </a:solidFill>
                <a:latin typeface="Arial "/>
              </a:rPr>
              <a:t> </a:t>
            </a:r>
            <a:r>
              <a:rPr lang="en-US" sz="2000" dirty="0" err="1">
                <a:solidFill>
                  <a:srgbClr val="374151"/>
                </a:solidFill>
                <a:latin typeface="Arial "/>
              </a:rPr>
              <a:t>nhân</a:t>
            </a:r>
            <a:r>
              <a:rPr lang="en-US" sz="2000" dirty="0">
                <a:solidFill>
                  <a:srgbClr val="374151"/>
                </a:solidFill>
                <a:latin typeface="Arial "/>
              </a:rPr>
              <a:t> </a:t>
            </a:r>
            <a:r>
              <a:rPr lang="en-US" sz="2000" dirty="0" err="1">
                <a:solidFill>
                  <a:srgbClr val="374151"/>
                </a:solidFill>
                <a:latin typeface="Arial "/>
              </a:rPr>
              <a:t>viên</a:t>
            </a:r>
            <a:r>
              <a:rPr lang="en-US" sz="2000" dirty="0">
                <a:solidFill>
                  <a:srgbClr val="374151"/>
                </a:solidFill>
                <a:latin typeface="Arial "/>
              </a:rPr>
              <a:t> </a:t>
            </a:r>
            <a:r>
              <a:rPr lang="en-US" sz="2000" dirty="0" err="1">
                <a:solidFill>
                  <a:srgbClr val="374151"/>
                </a:solidFill>
                <a:latin typeface="Arial "/>
              </a:rPr>
              <a:t>giúp</a:t>
            </a:r>
            <a:r>
              <a:rPr lang="en-US" sz="2000" dirty="0">
                <a:solidFill>
                  <a:srgbClr val="374151"/>
                </a:solidFill>
                <a:latin typeface="Arial "/>
              </a:rPr>
              <a:t> </a:t>
            </a:r>
            <a:r>
              <a:rPr lang="en-US" sz="2000" dirty="0" err="1">
                <a:solidFill>
                  <a:srgbClr val="374151"/>
                </a:solidFill>
                <a:latin typeface="Arial "/>
              </a:rPr>
              <a:t>việc</a:t>
            </a:r>
            <a:r>
              <a:rPr lang="en-US" sz="2000" dirty="0">
                <a:solidFill>
                  <a:srgbClr val="374151"/>
                </a:solidFill>
                <a:latin typeface="Arial "/>
              </a:rPr>
              <a:t> </a:t>
            </a:r>
            <a:r>
              <a:rPr lang="en-US" sz="2000" dirty="0" err="1">
                <a:solidFill>
                  <a:srgbClr val="374151"/>
                </a:solidFill>
                <a:latin typeface="Arial "/>
              </a:rPr>
              <a:t>cho</a:t>
            </a:r>
            <a:r>
              <a:rPr lang="en-US" sz="2000" dirty="0">
                <a:solidFill>
                  <a:srgbClr val="374151"/>
                </a:solidFill>
                <a:latin typeface="Arial "/>
              </a:rPr>
              <a:t> </a:t>
            </a:r>
            <a:r>
              <a:rPr lang="en-US" sz="2000" dirty="0" err="1">
                <a:solidFill>
                  <a:srgbClr val="374151"/>
                </a:solidFill>
                <a:latin typeface="Arial "/>
              </a:rPr>
              <a:t>việc</a:t>
            </a:r>
            <a:r>
              <a:rPr lang="en-US" sz="2000" dirty="0">
                <a:solidFill>
                  <a:srgbClr val="374151"/>
                </a:solidFill>
                <a:latin typeface="Arial "/>
              </a:rPr>
              <a:t> </a:t>
            </a:r>
            <a:r>
              <a:rPr lang="en-US" sz="2000" dirty="0" err="1">
                <a:solidFill>
                  <a:srgbClr val="374151"/>
                </a:solidFill>
                <a:latin typeface="Arial "/>
              </a:rPr>
              <a:t>quản</a:t>
            </a:r>
            <a:r>
              <a:rPr lang="en-US" sz="2000" dirty="0">
                <a:solidFill>
                  <a:srgbClr val="374151"/>
                </a:solidFill>
                <a:latin typeface="Arial "/>
              </a:rPr>
              <a:t> </a:t>
            </a:r>
            <a:r>
              <a:rPr lang="en-US" sz="2000" dirty="0" err="1">
                <a:solidFill>
                  <a:srgbClr val="374151"/>
                </a:solidFill>
                <a:latin typeface="Arial "/>
              </a:rPr>
              <a:t>lý</a:t>
            </a:r>
            <a:r>
              <a:rPr lang="en-US" sz="2000" dirty="0">
                <a:solidFill>
                  <a:srgbClr val="374151"/>
                </a:solidFill>
                <a:latin typeface="Arial "/>
              </a:rPr>
              <a:t> </a:t>
            </a:r>
            <a:r>
              <a:rPr lang="en-US" sz="2000" dirty="0" err="1">
                <a:solidFill>
                  <a:srgbClr val="374151"/>
                </a:solidFill>
                <a:latin typeface="Arial "/>
              </a:rPr>
              <a:t>dễ</a:t>
            </a:r>
            <a:r>
              <a:rPr lang="en-US" sz="2000" dirty="0">
                <a:solidFill>
                  <a:srgbClr val="374151"/>
                </a:solidFill>
                <a:latin typeface="Arial "/>
              </a:rPr>
              <a:t> </a:t>
            </a:r>
            <a:r>
              <a:rPr lang="en-US" sz="2000" dirty="0" err="1">
                <a:solidFill>
                  <a:srgbClr val="374151"/>
                </a:solidFill>
                <a:latin typeface="Arial "/>
              </a:rPr>
              <a:t>dàng</a:t>
            </a:r>
            <a:r>
              <a:rPr lang="en-US" sz="2000" dirty="0">
                <a:solidFill>
                  <a:srgbClr val="374151"/>
                </a:solidFill>
                <a:latin typeface="Arial "/>
              </a:rPr>
              <a:t>.</a:t>
            </a:r>
            <a:endParaRPr lang="en-US" sz="2000" b="0" i="0" dirty="0">
              <a:solidFill>
                <a:srgbClr val="374151"/>
              </a:solidFill>
              <a:effectLst/>
              <a:latin typeface="Arial "/>
            </a:endParaRPr>
          </a:p>
        </p:txBody>
      </p:sp>
    </p:spTree>
    <p:extLst>
      <p:ext uri="{BB962C8B-B14F-4D97-AF65-F5344CB8AC3E}">
        <p14:creationId xmlns:p14="http://schemas.microsoft.com/office/powerpoint/2010/main" val="770562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2"/>
        <p:cNvGrpSpPr/>
        <p:nvPr/>
      </p:nvGrpSpPr>
      <p:grpSpPr>
        <a:xfrm>
          <a:off x="0" y="0"/>
          <a:ext cx="0" cy="0"/>
          <a:chOff x="0" y="0"/>
          <a:chExt cx="0" cy="0"/>
        </a:xfrm>
      </p:grpSpPr>
      <p:cxnSp>
        <p:nvCxnSpPr>
          <p:cNvPr id="104" name="Google Shape;104;p14"/>
          <p:cNvCxnSpPr/>
          <p:nvPr/>
        </p:nvCxnSpPr>
        <p:spPr>
          <a:xfrm>
            <a:off x="598123" y="706178"/>
            <a:ext cx="11593877" cy="0"/>
          </a:xfrm>
          <a:prstGeom prst="straightConnector1">
            <a:avLst/>
          </a:prstGeom>
          <a:noFill/>
          <a:ln w="28575" cap="flat" cmpd="sng">
            <a:solidFill>
              <a:srgbClr val="2F5496"/>
            </a:solidFill>
            <a:prstDash val="solid"/>
            <a:miter lim="800000"/>
            <a:headEnd type="none" w="sm" len="sm"/>
            <a:tailEnd type="none" w="sm" len="sm"/>
          </a:ln>
        </p:spPr>
      </p:cxnSp>
      <p:cxnSp>
        <p:nvCxnSpPr>
          <p:cNvPr id="105" name="Google Shape;105;p14"/>
          <p:cNvCxnSpPr/>
          <p:nvPr/>
        </p:nvCxnSpPr>
        <p:spPr>
          <a:xfrm>
            <a:off x="-47982" y="792111"/>
            <a:ext cx="12239982" cy="0"/>
          </a:xfrm>
          <a:prstGeom prst="straightConnector1">
            <a:avLst/>
          </a:prstGeom>
          <a:noFill/>
          <a:ln w="28575" cap="flat" cmpd="sng">
            <a:solidFill>
              <a:srgbClr val="C00000"/>
            </a:solidFill>
            <a:prstDash val="solid"/>
            <a:miter lim="800000"/>
            <a:headEnd type="none" w="sm" len="sm"/>
            <a:tailEnd type="none" w="sm" len="sm"/>
          </a:ln>
        </p:spPr>
      </p:cxnSp>
      <p:cxnSp>
        <p:nvCxnSpPr>
          <p:cNvPr id="106" name="Google Shape;106;p14"/>
          <p:cNvCxnSpPr/>
          <p:nvPr/>
        </p:nvCxnSpPr>
        <p:spPr>
          <a:xfrm>
            <a:off x="-8462" y="6589412"/>
            <a:ext cx="12200462" cy="0"/>
          </a:xfrm>
          <a:prstGeom prst="straightConnector1">
            <a:avLst/>
          </a:prstGeom>
          <a:noFill/>
          <a:ln w="28575" cap="flat" cmpd="sng">
            <a:solidFill>
              <a:srgbClr val="2E75B5"/>
            </a:solidFill>
            <a:prstDash val="solid"/>
            <a:miter lim="800000"/>
            <a:headEnd type="none" w="sm" len="sm"/>
            <a:tailEnd type="none" w="sm" len="sm"/>
          </a:ln>
        </p:spPr>
      </p:cxnSp>
      <p:cxnSp>
        <p:nvCxnSpPr>
          <p:cNvPr id="107" name="Google Shape;107;p14"/>
          <p:cNvCxnSpPr/>
          <p:nvPr/>
        </p:nvCxnSpPr>
        <p:spPr>
          <a:xfrm>
            <a:off x="142017" y="1810693"/>
            <a:ext cx="0" cy="5047307"/>
          </a:xfrm>
          <a:prstGeom prst="straightConnector1">
            <a:avLst/>
          </a:prstGeom>
          <a:noFill/>
          <a:ln w="28575" cap="flat" cmpd="sng">
            <a:solidFill>
              <a:srgbClr val="C00000"/>
            </a:solidFill>
            <a:prstDash val="solid"/>
            <a:miter lim="800000"/>
            <a:headEnd type="none" w="sm" len="sm"/>
            <a:tailEnd type="none" w="sm" len="sm"/>
          </a:ln>
        </p:spPr>
      </p:cxnSp>
      <p:sp>
        <p:nvSpPr>
          <p:cNvPr id="108" name="Google Shape;108;p14"/>
          <p:cNvSpPr/>
          <p:nvPr/>
        </p:nvSpPr>
        <p:spPr>
          <a:xfrm flipH="1">
            <a:off x="11126715" y="6580360"/>
            <a:ext cx="1074929" cy="277640"/>
          </a:xfrm>
          <a:prstGeom prst="snip1Rect">
            <a:avLst>
              <a:gd name="adj" fmla="val 50000"/>
            </a:avLst>
          </a:prstGeom>
          <a:solidFill>
            <a:srgbClr val="2E75B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09" name="Google Shape;109;p14"/>
          <p:cNvCxnSpPr/>
          <p:nvPr/>
        </p:nvCxnSpPr>
        <p:spPr>
          <a:xfrm rot="5400000">
            <a:off x="11655168" y="6043174"/>
            <a:ext cx="516000" cy="461700"/>
          </a:xfrm>
          <a:prstGeom prst="bentConnector3">
            <a:avLst>
              <a:gd name="adj1" fmla="val 99132"/>
            </a:avLst>
          </a:prstGeom>
          <a:noFill/>
          <a:ln w="28575" cap="flat" cmpd="sng">
            <a:solidFill>
              <a:srgbClr val="C00000"/>
            </a:solidFill>
            <a:prstDash val="solid"/>
            <a:miter lim="800000"/>
            <a:headEnd type="none" w="sm" len="sm"/>
            <a:tailEnd type="none" w="sm" len="sm"/>
          </a:ln>
        </p:spPr>
      </p:cxnSp>
      <p:grpSp>
        <p:nvGrpSpPr>
          <p:cNvPr id="111" name="Google Shape;111;p14"/>
          <p:cNvGrpSpPr/>
          <p:nvPr/>
        </p:nvGrpSpPr>
        <p:grpSpPr>
          <a:xfrm>
            <a:off x="11488885" y="-6408"/>
            <a:ext cx="712586" cy="712586"/>
            <a:chOff x="5646662" y="1238250"/>
            <a:chExt cx="2143125" cy="2143125"/>
          </a:xfrm>
        </p:grpSpPr>
        <p:sp>
          <p:nvSpPr>
            <p:cNvPr id="112" name="Google Shape;112;p14"/>
            <p:cNvSpPr/>
            <p:nvPr/>
          </p:nvSpPr>
          <p:spPr>
            <a:xfrm>
              <a:off x="5695231" y="1274462"/>
              <a:ext cx="2064095" cy="2064095"/>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13" name="Google Shape;113;p14"/>
            <p:cNvPicPr preferRelativeResize="0"/>
            <p:nvPr/>
          </p:nvPicPr>
          <p:blipFill rotWithShape="1">
            <a:blip r:embed="rId3">
              <a:alphaModFix/>
            </a:blip>
            <a:srcRect/>
            <a:stretch/>
          </p:blipFill>
          <p:spPr>
            <a:xfrm>
              <a:off x="5646662" y="1238250"/>
              <a:ext cx="2143125" cy="2143125"/>
            </a:xfrm>
            <a:prstGeom prst="rect">
              <a:avLst/>
            </a:prstGeom>
            <a:noFill/>
            <a:ln>
              <a:noFill/>
            </a:ln>
          </p:spPr>
        </p:pic>
      </p:grpSp>
      <p:sp>
        <p:nvSpPr>
          <p:cNvPr id="116" name="Google Shape;116;p14"/>
          <p:cNvSpPr txBox="1"/>
          <p:nvPr/>
        </p:nvSpPr>
        <p:spPr>
          <a:xfrm>
            <a:off x="11561903" y="6534513"/>
            <a:ext cx="67314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1800">
                <a:solidFill>
                  <a:schemeClr val="lt1"/>
                </a:solidFill>
                <a:latin typeface="Calibri"/>
                <a:ea typeface="Calibri"/>
                <a:cs typeface="Calibri"/>
                <a:sym typeface="Calibri"/>
              </a:rPr>
              <a:t>1</a:t>
            </a:r>
            <a:endParaRPr/>
          </a:p>
        </p:txBody>
      </p:sp>
      <p:cxnSp>
        <p:nvCxnSpPr>
          <p:cNvPr id="2" name="Google Shape;104;p14">
            <a:extLst>
              <a:ext uri="{FF2B5EF4-FFF2-40B4-BE49-F238E27FC236}">
                <a16:creationId xmlns:a16="http://schemas.microsoft.com/office/drawing/2014/main" id="{FDF39477-888A-8E1C-7E71-3A99979873BA}"/>
              </a:ext>
            </a:extLst>
          </p:cNvPr>
          <p:cNvCxnSpPr/>
          <p:nvPr/>
        </p:nvCxnSpPr>
        <p:spPr>
          <a:xfrm>
            <a:off x="598123" y="706178"/>
            <a:ext cx="11593877" cy="0"/>
          </a:xfrm>
          <a:prstGeom prst="straightConnector1">
            <a:avLst/>
          </a:prstGeom>
          <a:noFill/>
          <a:ln w="28575" cap="flat" cmpd="sng">
            <a:solidFill>
              <a:srgbClr val="2F5496"/>
            </a:solidFill>
            <a:prstDash val="solid"/>
            <a:miter lim="800000"/>
            <a:headEnd type="none" w="sm" len="sm"/>
            <a:tailEnd type="none" w="sm" len="sm"/>
          </a:ln>
        </p:spPr>
      </p:cxnSp>
      <p:cxnSp>
        <p:nvCxnSpPr>
          <p:cNvPr id="3" name="Google Shape;105;p14">
            <a:extLst>
              <a:ext uri="{FF2B5EF4-FFF2-40B4-BE49-F238E27FC236}">
                <a16:creationId xmlns:a16="http://schemas.microsoft.com/office/drawing/2014/main" id="{19944767-363D-9B84-4FD7-AE69C9B2BD56}"/>
              </a:ext>
            </a:extLst>
          </p:cNvPr>
          <p:cNvCxnSpPr/>
          <p:nvPr/>
        </p:nvCxnSpPr>
        <p:spPr>
          <a:xfrm>
            <a:off x="-47982" y="792111"/>
            <a:ext cx="12239982" cy="0"/>
          </a:xfrm>
          <a:prstGeom prst="straightConnector1">
            <a:avLst/>
          </a:prstGeom>
          <a:noFill/>
          <a:ln w="28575" cap="flat" cmpd="sng">
            <a:solidFill>
              <a:srgbClr val="C00000"/>
            </a:solidFill>
            <a:prstDash val="solid"/>
            <a:miter lim="800000"/>
            <a:headEnd type="none" w="sm" len="sm"/>
            <a:tailEnd type="none" w="sm" len="sm"/>
          </a:ln>
        </p:spPr>
      </p:cxnSp>
      <p:cxnSp>
        <p:nvCxnSpPr>
          <p:cNvPr id="4" name="Google Shape;106;p14">
            <a:extLst>
              <a:ext uri="{FF2B5EF4-FFF2-40B4-BE49-F238E27FC236}">
                <a16:creationId xmlns:a16="http://schemas.microsoft.com/office/drawing/2014/main" id="{86DFF3AA-6E2E-5548-B0A7-EF0C086A3FB6}"/>
              </a:ext>
            </a:extLst>
          </p:cNvPr>
          <p:cNvCxnSpPr/>
          <p:nvPr/>
        </p:nvCxnSpPr>
        <p:spPr>
          <a:xfrm>
            <a:off x="-8462" y="6589412"/>
            <a:ext cx="12200462" cy="0"/>
          </a:xfrm>
          <a:prstGeom prst="straightConnector1">
            <a:avLst/>
          </a:prstGeom>
          <a:noFill/>
          <a:ln w="28575" cap="flat" cmpd="sng">
            <a:solidFill>
              <a:srgbClr val="2E75B5"/>
            </a:solidFill>
            <a:prstDash val="solid"/>
            <a:miter lim="800000"/>
            <a:headEnd type="none" w="sm" len="sm"/>
            <a:tailEnd type="none" w="sm" len="sm"/>
          </a:ln>
        </p:spPr>
      </p:cxnSp>
      <p:cxnSp>
        <p:nvCxnSpPr>
          <p:cNvPr id="5" name="Google Shape;107;p14">
            <a:extLst>
              <a:ext uri="{FF2B5EF4-FFF2-40B4-BE49-F238E27FC236}">
                <a16:creationId xmlns:a16="http://schemas.microsoft.com/office/drawing/2014/main" id="{05C2E6A6-7CF6-E36F-FB93-B66C73DC5905}"/>
              </a:ext>
            </a:extLst>
          </p:cNvPr>
          <p:cNvCxnSpPr/>
          <p:nvPr/>
        </p:nvCxnSpPr>
        <p:spPr>
          <a:xfrm>
            <a:off x="142017" y="1810693"/>
            <a:ext cx="0" cy="5047307"/>
          </a:xfrm>
          <a:prstGeom prst="straightConnector1">
            <a:avLst/>
          </a:prstGeom>
          <a:noFill/>
          <a:ln w="28575" cap="flat" cmpd="sng">
            <a:solidFill>
              <a:srgbClr val="C00000"/>
            </a:solidFill>
            <a:prstDash val="solid"/>
            <a:miter lim="800000"/>
            <a:headEnd type="none" w="sm" len="sm"/>
            <a:tailEnd type="none" w="sm" len="sm"/>
          </a:ln>
        </p:spPr>
      </p:cxnSp>
      <p:sp>
        <p:nvSpPr>
          <p:cNvPr id="6" name="Google Shape;108;p14">
            <a:extLst>
              <a:ext uri="{FF2B5EF4-FFF2-40B4-BE49-F238E27FC236}">
                <a16:creationId xmlns:a16="http://schemas.microsoft.com/office/drawing/2014/main" id="{9982DFD8-3DB0-9B15-772B-76D15FD380D0}"/>
              </a:ext>
            </a:extLst>
          </p:cNvPr>
          <p:cNvSpPr/>
          <p:nvPr/>
        </p:nvSpPr>
        <p:spPr>
          <a:xfrm flipH="1">
            <a:off x="11126715" y="6580360"/>
            <a:ext cx="1074929" cy="277640"/>
          </a:xfrm>
          <a:prstGeom prst="snip1Rect">
            <a:avLst>
              <a:gd name="adj" fmla="val 50000"/>
            </a:avLst>
          </a:prstGeom>
          <a:solidFill>
            <a:srgbClr val="2E75B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7" name="Google Shape;109;p14">
            <a:extLst>
              <a:ext uri="{FF2B5EF4-FFF2-40B4-BE49-F238E27FC236}">
                <a16:creationId xmlns:a16="http://schemas.microsoft.com/office/drawing/2014/main" id="{30BF30F9-52EE-D2C0-458E-0177F5B0280B}"/>
              </a:ext>
            </a:extLst>
          </p:cNvPr>
          <p:cNvCxnSpPr/>
          <p:nvPr/>
        </p:nvCxnSpPr>
        <p:spPr>
          <a:xfrm rot="5400000">
            <a:off x="11655168" y="6043174"/>
            <a:ext cx="516000" cy="461700"/>
          </a:xfrm>
          <a:prstGeom prst="bentConnector3">
            <a:avLst>
              <a:gd name="adj1" fmla="val 99132"/>
            </a:avLst>
          </a:prstGeom>
          <a:noFill/>
          <a:ln w="28575" cap="flat" cmpd="sng">
            <a:solidFill>
              <a:srgbClr val="C00000"/>
            </a:solidFill>
            <a:prstDash val="solid"/>
            <a:miter lim="800000"/>
            <a:headEnd type="none" w="sm" len="sm"/>
            <a:tailEnd type="none" w="sm" len="sm"/>
          </a:ln>
        </p:spPr>
      </p:cxnSp>
      <p:sp>
        <p:nvSpPr>
          <p:cNvPr id="8" name="Google Shape;116;p14">
            <a:extLst>
              <a:ext uri="{FF2B5EF4-FFF2-40B4-BE49-F238E27FC236}">
                <a16:creationId xmlns:a16="http://schemas.microsoft.com/office/drawing/2014/main" id="{6FB1E4B4-D258-DF7D-5BE9-6D96E46F3189}"/>
              </a:ext>
            </a:extLst>
          </p:cNvPr>
          <p:cNvSpPr txBox="1"/>
          <p:nvPr/>
        </p:nvSpPr>
        <p:spPr>
          <a:xfrm>
            <a:off x="11561903" y="6534513"/>
            <a:ext cx="67314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1800">
                <a:solidFill>
                  <a:schemeClr val="lt1"/>
                </a:solidFill>
                <a:latin typeface="Calibri"/>
                <a:ea typeface="Calibri"/>
                <a:cs typeface="Calibri"/>
                <a:sym typeface="Calibri"/>
              </a:rPr>
              <a:t>1</a:t>
            </a:r>
            <a:endParaRPr/>
          </a:p>
        </p:txBody>
      </p:sp>
      <p:cxnSp>
        <p:nvCxnSpPr>
          <p:cNvPr id="9" name="Google Shape;104;p14">
            <a:extLst>
              <a:ext uri="{FF2B5EF4-FFF2-40B4-BE49-F238E27FC236}">
                <a16:creationId xmlns:a16="http://schemas.microsoft.com/office/drawing/2014/main" id="{A4851A07-B668-765A-BD8D-0ECA6ECAC327}"/>
              </a:ext>
            </a:extLst>
          </p:cNvPr>
          <p:cNvCxnSpPr/>
          <p:nvPr/>
        </p:nvCxnSpPr>
        <p:spPr>
          <a:xfrm>
            <a:off x="598123" y="706178"/>
            <a:ext cx="11593877" cy="0"/>
          </a:xfrm>
          <a:prstGeom prst="straightConnector1">
            <a:avLst/>
          </a:prstGeom>
          <a:noFill/>
          <a:ln w="28575" cap="flat" cmpd="sng">
            <a:solidFill>
              <a:srgbClr val="2F5496"/>
            </a:solidFill>
            <a:prstDash val="solid"/>
            <a:miter lim="800000"/>
            <a:headEnd type="none" w="sm" len="sm"/>
            <a:tailEnd type="none" w="sm" len="sm"/>
          </a:ln>
        </p:spPr>
      </p:cxnSp>
      <p:cxnSp>
        <p:nvCxnSpPr>
          <p:cNvPr id="10" name="Google Shape;105;p14">
            <a:extLst>
              <a:ext uri="{FF2B5EF4-FFF2-40B4-BE49-F238E27FC236}">
                <a16:creationId xmlns:a16="http://schemas.microsoft.com/office/drawing/2014/main" id="{D5FD2937-04AF-CDC3-81B4-4680D0182CE1}"/>
              </a:ext>
            </a:extLst>
          </p:cNvPr>
          <p:cNvCxnSpPr/>
          <p:nvPr/>
        </p:nvCxnSpPr>
        <p:spPr>
          <a:xfrm>
            <a:off x="-47982" y="792111"/>
            <a:ext cx="12239982" cy="0"/>
          </a:xfrm>
          <a:prstGeom prst="straightConnector1">
            <a:avLst/>
          </a:prstGeom>
          <a:noFill/>
          <a:ln w="28575" cap="flat" cmpd="sng">
            <a:solidFill>
              <a:srgbClr val="C00000"/>
            </a:solidFill>
            <a:prstDash val="solid"/>
            <a:miter lim="800000"/>
            <a:headEnd type="none" w="sm" len="sm"/>
            <a:tailEnd type="none" w="sm" len="sm"/>
          </a:ln>
        </p:spPr>
      </p:cxnSp>
      <p:cxnSp>
        <p:nvCxnSpPr>
          <p:cNvPr id="11" name="Google Shape;106;p14">
            <a:extLst>
              <a:ext uri="{FF2B5EF4-FFF2-40B4-BE49-F238E27FC236}">
                <a16:creationId xmlns:a16="http://schemas.microsoft.com/office/drawing/2014/main" id="{07EB177F-1DE6-2940-B909-C155E2D76C22}"/>
              </a:ext>
            </a:extLst>
          </p:cNvPr>
          <p:cNvCxnSpPr/>
          <p:nvPr/>
        </p:nvCxnSpPr>
        <p:spPr>
          <a:xfrm>
            <a:off x="-8462" y="6589412"/>
            <a:ext cx="12200462" cy="0"/>
          </a:xfrm>
          <a:prstGeom prst="straightConnector1">
            <a:avLst/>
          </a:prstGeom>
          <a:noFill/>
          <a:ln w="28575" cap="flat" cmpd="sng">
            <a:solidFill>
              <a:srgbClr val="2E75B5"/>
            </a:solidFill>
            <a:prstDash val="solid"/>
            <a:miter lim="800000"/>
            <a:headEnd type="none" w="sm" len="sm"/>
            <a:tailEnd type="none" w="sm" len="sm"/>
          </a:ln>
        </p:spPr>
      </p:cxnSp>
      <p:cxnSp>
        <p:nvCxnSpPr>
          <p:cNvPr id="14" name="Google Shape;107;p14">
            <a:extLst>
              <a:ext uri="{FF2B5EF4-FFF2-40B4-BE49-F238E27FC236}">
                <a16:creationId xmlns:a16="http://schemas.microsoft.com/office/drawing/2014/main" id="{83B2D717-0685-1826-C896-9C3416FE5D49}"/>
              </a:ext>
            </a:extLst>
          </p:cNvPr>
          <p:cNvCxnSpPr/>
          <p:nvPr/>
        </p:nvCxnSpPr>
        <p:spPr>
          <a:xfrm>
            <a:off x="142017" y="1810693"/>
            <a:ext cx="0" cy="5047307"/>
          </a:xfrm>
          <a:prstGeom prst="straightConnector1">
            <a:avLst/>
          </a:prstGeom>
          <a:noFill/>
          <a:ln w="28575" cap="flat" cmpd="sng">
            <a:solidFill>
              <a:srgbClr val="C00000"/>
            </a:solidFill>
            <a:prstDash val="solid"/>
            <a:miter lim="800000"/>
            <a:headEnd type="none" w="sm" len="sm"/>
            <a:tailEnd type="none" w="sm" len="sm"/>
          </a:ln>
        </p:spPr>
      </p:cxnSp>
      <p:sp>
        <p:nvSpPr>
          <p:cNvPr id="15" name="Google Shape;108;p14">
            <a:extLst>
              <a:ext uri="{FF2B5EF4-FFF2-40B4-BE49-F238E27FC236}">
                <a16:creationId xmlns:a16="http://schemas.microsoft.com/office/drawing/2014/main" id="{16116F1A-40A9-0FFB-6B9F-C475D3A7E6C5}"/>
              </a:ext>
            </a:extLst>
          </p:cNvPr>
          <p:cNvSpPr/>
          <p:nvPr/>
        </p:nvSpPr>
        <p:spPr>
          <a:xfrm flipH="1">
            <a:off x="11126715" y="6580360"/>
            <a:ext cx="1074929" cy="277640"/>
          </a:xfrm>
          <a:prstGeom prst="snip1Rect">
            <a:avLst>
              <a:gd name="adj" fmla="val 50000"/>
            </a:avLst>
          </a:prstGeom>
          <a:solidFill>
            <a:srgbClr val="2E75B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6" name="Google Shape;109;p14">
            <a:extLst>
              <a:ext uri="{FF2B5EF4-FFF2-40B4-BE49-F238E27FC236}">
                <a16:creationId xmlns:a16="http://schemas.microsoft.com/office/drawing/2014/main" id="{DEC9CEAA-9437-DD72-6F2D-1218DC51E1E0}"/>
              </a:ext>
            </a:extLst>
          </p:cNvPr>
          <p:cNvCxnSpPr/>
          <p:nvPr/>
        </p:nvCxnSpPr>
        <p:spPr>
          <a:xfrm rot="5400000">
            <a:off x="11655168" y="6043174"/>
            <a:ext cx="516000" cy="461700"/>
          </a:xfrm>
          <a:prstGeom prst="bentConnector3">
            <a:avLst>
              <a:gd name="adj1" fmla="val 99132"/>
            </a:avLst>
          </a:prstGeom>
          <a:noFill/>
          <a:ln w="28575" cap="flat" cmpd="sng">
            <a:solidFill>
              <a:srgbClr val="C00000"/>
            </a:solidFill>
            <a:prstDash val="solid"/>
            <a:miter lim="800000"/>
            <a:headEnd type="none" w="sm" len="sm"/>
            <a:tailEnd type="none" w="sm" len="sm"/>
          </a:ln>
        </p:spPr>
      </p:cxnSp>
      <p:sp>
        <p:nvSpPr>
          <p:cNvPr id="17" name="Google Shape;116;p14">
            <a:extLst>
              <a:ext uri="{FF2B5EF4-FFF2-40B4-BE49-F238E27FC236}">
                <a16:creationId xmlns:a16="http://schemas.microsoft.com/office/drawing/2014/main" id="{26E7A7AA-2EB8-BFB2-1A72-1B5159313A5F}"/>
              </a:ext>
            </a:extLst>
          </p:cNvPr>
          <p:cNvSpPr txBox="1"/>
          <p:nvPr/>
        </p:nvSpPr>
        <p:spPr>
          <a:xfrm>
            <a:off x="11561903" y="6534513"/>
            <a:ext cx="67314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1800">
                <a:solidFill>
                  <a:schemeClr val="lt1"/>
                </a:solidFill>
                <a:latin typeface="Calibri"/>
                <a:ea typeface="Calibri"/>
                <a:cs typeface="Calibri"/>
                <a:sym typeface="Calibri"/>
              </a:rPr>
              <a:t>1</a:t>
            </a:r>
            <a:endParaRPr/>
          </a:p>
        </p:txBody>
      </p:sp>
      <p:sp>
        <p:nvSpPr>
          <p:cNvPr id="19" name="Google Shape;96;p13">
            <a:extLst>
              <a:ext uri="{FF2B5EF4-FFF2-40B4-BE49-F238E27FC236}">
                <a16:creationId xmlns:a16="http://schemas.microsoft.com/office/drawing/2014/main" id="{26F1C8F7-3685-FE18-7F4F-0887FAA76D08}"/>
              </a:ext>
            </a:extLst>
          </p:cNvPr>
          <p:cNvSpPr txBox="1"/>
          <p:nvPr/>
        </p:nvSpPr>
        <p:spPr>
          <a:xfrm>
            <a:off x="-591558" y="97096"/>
            <a:ext cx="8977179" cy="707846"/>
          </a:xfrm>
          <a:prstGeom prst="rect">
            <a:avLst/>
          </a:prstGeom>
          <a:noFill/>
          <a:ln>
            <a:noFill/>
          </a:ln>
        </p:spPr>
        <p:txBody>
          <a:bodyPr spcFirstLastPara="1" wrap="square" lIns="91425" tIns="45700" rIns="91425" bIns="45700" anchor="t" anchorCtr="0">
            <a:spAutoFit/>
          </a:bodyPr>
          <a:lstStyle/>
          <a:p>
            <a:pPr lvl="0" algn="ctr"/>
            <a:r>
              <a:rPr lang="en-US" sz="4000" b="1" dirty="0">
                <a:solidFill>
                  <a:srgbClr val="2E75B6"/>
                </a:solidFill>
                <a:latin typeface="Calibri"/>
                <a:ea typeface="Calibri"/>
                <a:cs typeface="Calibri"/>
                <a:sym typeface="Calibri"/>
              </a:rPr>
              <a:t>PHẦN 3: NỘI DUNG THỰC HIỆN</a:t>
            </a:r>
            <a:endParaRPr lang="en-US" sz="4000" dirty="0"/>
          </a:p>
        </p:txBody>
      </p:sp>
      <p:sp>
        <p:nvSpPr>
          <p:cNvPr id="20" name="Google Shape;114;p14">
            <a:extLst>
              <a:ext uri="{FF2B5EF4-FFF2-40B4-BE49-F238E27FC236}">
                <a16:creationId xmlns:a16="http://schemas.microsoft.com/office/drawing/2014/main" id="{FD6F72C2-9F68-56FA-A1AD-4C94855CE12C}"/>
              </a:ext>
            </a:extLst>
          </p:cNvPr>
          <p:cNvSpPr txBox="1"/>
          <p:nvPr/>
        </p:nvSpPr>
        <p:spPr>
          <a:xfrm>
            <a:off x="-1512567" y="878044"/>
            <a:ext cx="7695321" cy="55395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000" b="1" dirty="0">
                <a:solidFill>
                  <a:srgbClr val="2E75B6"/>
                </a:solidFill>
                <a:latin typeface="Calibri"/>
                <a:cs typeface="Calibri"/>
                <a:sym typeface="Calibri"/>
              </a:rPr>
              <a:t>4. </a:t>
            </a:r>
            <a:r>
              <a:rPr lang="en-US" sz="3000" b="1" dirty="0" err="1">
                <a:solidFill>
                  <a:srgbClr val="2E75B6"/>
                </a:solidFill>
                <a:latin typeface="Calibri"/>
                <a:cs typeface="Calibri"/>
                <a:sym typeface="Calibri"/>
              </a:rPr>
              <a:t>Sơ</a:t>
            </a:r>
            <a:r>
              <a:rPr lang="en-US" sz="3000" b="1" dirty="0">
                <a:solidFill>
                  <a:srgbClr val="2E75B6"/>
                </a:solidFill>
                <a:latin typeface="Calibri"/>
                <a:cs typeface="Calibri"/>
                <a:sym typeface="Calibri"/>
              </a:rPr>
              <a:t> </a:t>
            </a:r>
            <a:r>
              <a:rPr lang="en-US" sz="3000" b="1" dirty="0" err="1">
                <a:solidFill>
                  <a:srgbClr val="2E75B6"/>
                </a:solidFill>
                <a:latin typeface="Calibri"/>
                <a:cs typeface="Calibri"/>
                <a:sym typeface="Calibri"/>
              </a:rPr>
              <a:t>đồ</a:t>
            </a:r>
            <a:r>
              <a:rPr lang="en-US" sz="3000" b="1" dirty="0">
                <a:solidFill>
                  <a:srgbClr val="2E75B6"/>
                </a:solidFill>
                <a:latin typeface="Calibri"/>
                <a:cs typeface="Calibri"/>
                <a:sym typeface="Calibri"/>
              </a:rPr>
              <a:t> </a:t>
            </a:r>
            <a:r>
              <a:rPr lang="en-US" sz="3000" b="1" dirty="0" err="1">
                <a:solidFill>
                  <a:srgbClr val="2E75B6"/>
                </a:solidFill>
                <a:latin typeface="Calibri"/>
                <a:cs typeface="Calibri"/>
                <a:sym typeface="Calibri"/>
              </a:rPr>
              <a:t>giải</a:t>
            </a:r>
            <a:r>
              <a:rPr lang="en-US" sz="3000" b="1" dirty="0">
                <a:solidFill>
                  <a:srgbClr val="2E75B6"/>
                </a:solidFill>
                <a:latin typeface="Calibri"/>
                <a:cs typeface="Calibri"/>
                <a:sym typeface="Calibri"/>
              </a:rPr>
              <a:t> </a:t>
            </a:r>
            <a:r>
              <a:rPr lang="en-US" sz="3000" b="1" dirty="0" err="1">
                <a:solidFill>
                  <a:srgbClr val="2E75B6"/>
                </a:solidFill>
                <a:latin typeface="Calibri"/>
                <a:cs typeface="Calibri"/>
                <a:sym typeface="Calibri"/>
              </a:rPr>
              <a:t>thuật</a:t>
            </a:r>
            <a:r>
              <a:rPr lang="en-US" sz="3000" b="1" dirty="0">
                <a:solidFill>
                  <a:srgbClr val="2E75B6"/>
                </a:solidFill>
                <a:latin typeface="Calibri"/>
                <a:cs typeface="Calibri"/>
                <a:sym typeface="Calibri"/>
              </a:rPr>
              <a:t> </a:t>
            </a:r>
            <a:r>
              <a:rPr lang="en-US" sz="3000" b="1" dirty="0" err="1">
                <a:solidFill>
                  <a:srgbClr val="2E75B6"/>
                </a:solidFill>
                <a:latin typeface="Calibri"/>
                <a:cs typeface="Calibri"/>
                <a:sym typeface="Calibri"/>
              </a:rPr>
              <a:t>chính</a:t>
            </a:r>
            <a:endParaRPr lang="vi-VN" sz="3000" dirty="0"/>
          </a:p>
        </p:txBody>
      </p:sp>
      <p:sp>
        <p:nvSpPr>
          <p:cNvPr id="30" name="TextBox 29">
            <a:extLst>
              <a:ext uri="{FF2B5EF4-FFF2-40B4-BE49-F238E27FC236}">
                <a16:creationId xmlns:a16="http://schemas.microsoft.com/office/drawing/2014/main" id="{039C6DE8-9922-0444-83EC-8DDF324AAD89}"/>
              </a:ext>
            </a:extLst>
          </p:cNvPr>
          <p:cNvSpPr txBox="1"/>
          <p:nvPr/>
        </p:nvSpPr>
        <p:spPr>
          <a:xfrm>
            <a:off x="3680335" y="5612939"/>
            <a:ext cx="3360642" cy="707886"/>
          </a:xfrm>
          <a:prstGeom prst="rect">
            <a:avLst/>
          </a:prstGeom>
          <a:noFill/>
        </p:spPr>
        <p:txBody>
          <a:bodyPr wrap="square">
            <a:spAutoFit/>
          </a:bodyPr>
          <a:lstStyle/>
          <a:p>
            <a:pPr algn="ctr"/>
            <a:r>
              <a:rPr lang="en-US" sz="2000" dirty="0" err="1">
                <a:effectLst/>
                <a:latin typeface="Arial "/>
                <a:ea typeface="Calibri" panose="020F0502020204030204" pitchFamily="34" charset="0"/>
              </a:rPr>
              <a:t>Lưu</a:t>
            </a:r>
            <a:r>
              <a:rPr lang="en-US" sz="2000" dirty="0">
                <a:effectLst/>
                <a:latin typeface="Arial "/>
                <a:ea typeface="Calibri" panose="020F0502020204030204" pitchFamily="34" charset="0"/>
              </a:rPr>
              <a:t> </a:t>
            </a:r>
            <a:r>
              <a:rPr lang="en-US" sz="2000" dirty="0" err="1">
                <a:effectLst/>
                <a:latin typeface="Arial "/>
                <a:ea typeface="Calibri" panose="020F0502020204030204" pitchFamily="34" charset="0"/>
              </a:rPr>
              <a:t>đồ</a:t>
            </a:r>
            <a:r>
              <a:rPr lang="en-US" sz="2000" dirty="0">
                <a:effectLst/>
                <a:latin typeface="Arial "/>
                <a:ea typeface="Calibri" panose="020F0502020204030204" pitchFamily="34" charset="0"/>
              </a:rPr>
              <a:t> </a:t>
            </a:r>
            <a:r>
              <a:rPr lang="en-US" sz="2000" dirty="0" err="1">
                <a:effectLst/>
                <a:latin typeface="Arial "/>
                <a:ea typeface="Calibri" panose="020F0502020204030204" pitchFamily="34" charset="0"/>
              </a:rPr>
              <a:t>chương</a:t>
            </a:r>
            <a:r>
              <a:rPr lang="en-US" sz="2000" dirty="0">
                <a:effectLst/>
                <a:latin typeface="Arial "/>
                <a:ea typeface="Calibri" panose="020F0502020204030204" pitchFamily="34" charset="0"/>
              </a:rPr>
              <a:t> </a:t>
            </a:r>
            <a:r>
              <a:rPr lang="en-US" sz="2000" dirty="0" err="1">
                <a:effectLst/>
                <a:latin typeface="Arial "/>
                <a:ea typeface="Calibri" panose="020F0502020204030204" pitchFamily="34" charset="0"/>
              </a:rPr>
              <a:t>trình</a:t>
            </a:r>
            <a:r>
              <a:rPr lang="en-US" sz="2000" dirty="0">
                <a:effectLst/>
                <a:latin typeface="Arial "/>
                <a:ea typeface="Calibri" panose="020F0502020204030204" pitchFamily="34" charset="0"/>
              </a:rPr>
              <a:t> </a:t>
            </a:r>
            <a:r>
              <a:rPr lang="en-US" sz="2000" dirty="0" err="1">
                <a:effectLst/>
                <a:latin typeface="Arial "/>
                <a:ea typeface="Calibri" panose="020F0502020204030204" pitchFamily="34" charset="0"/>
              </a:rPr>
              <a:t>chính</a:t>
            </a:r>
            <a:r>
              <a:rPr lang="en-US" sz="2000" dirty="0">
                <a:effectLst/>
                <a:latin typeface="Arial "/>
                <a:ea typeface="Calibri" panose="020F0502020204030204" pitchFamily="34" charset="0"/>
              </a:rPr>
              <a:t> </a:t>
            </a:r>
            <a:r>
              <a:rPr lang="en-US" sz="2000" dirty="0" err="1">
                <a:effectLst/>
                <a:latin typeface="Arial "/>
                <a:ea typeface="Calibri" panose="020F0502020204030204" pitchFamily="34" charset="0"/>
              </a:rPr>
              <a:t>của</a:t>
            </a:r>
            <a:r>
              <a:rPr lang="en-US" sz="2000" dirty="0">
                <a:effectLst/>
                <a:latin typeface="Arial "/>
                <a:ea typeface="Calibri" panose="020F0502020204030204" pitchFamily="34" charset="0"/>
              </a:rPr>
              <a:t> </a:t>
            </a:r>
            <a:r>
              <a:rPr lang="en-US" sz="2000" dirty="0" err="1">
                <a:effectLst/>
                <a:latin typeface="Arial "/>
                <a:ea typeface="Calibri" panose="020F0502020204030204" pitchFamily="34" charset="0"/>
              </a:rPr>
              <a:t>hệ</a:t>
            </a:r>
            <a:r>
              <a:rPr lang="en-US" sz="2000" dirty="0">
                <a:effectLst/>
                <a:latin typeface="Arial "/>
                <a:ea typeface="Calibri" panose="020F0502020204030204" pitchFamily="34" charset="0"/>
              </a:rPr>
              <a:t> </a:t>
            </a:r>
            <a:r>
              <a:rPr lang="en-US" sz="2000" dirty="0" err="1">
                <a:effectLst/>
                <a:latin typeface="Arial "/>
                <a:ea typeface="Calibri" panose="020F0502020204030204" pitchFamily="34" charset="0"/>
              </a:rPr>
              <a:t>thống</a:t>
            </a:r>
            <a:endParaRPr lang="en-US" sz="2000" dirty="0">
              <a:latin typeface="Arial "/>
            </a:endParaRPr>
          </a:p>
        </p:txBody>
      </p:sp>
      <p:sp>
        <p:nvSpPr>
          <p:cNvPr id="96" name="TextBox 95">
            <a:extLst>
              <a:ext uri="{FF2B5EF4-FFF2-40B4-BE49-F238E27FC236}">
                <a16:creationId xmlns:a16="http://schemas.microsoft.com/office/drawing/2014/main" id="{82097DAE-17C8-BF90-682B-DD11AC4AA62F}"/>
              </a:ext>
            </a:extLst>
          </p:cNvPr>
          <p:cNvSpPr txBox="1"/>
          <p:nvPr/>
        </p:nvSpPr>
        <p:spPr>
          <a:xfrm>
            <a:off x="610564" y="1810693"/>
            <a:ext cx="6139542" cy="496996"/>
          </a:xfrm>
          <a:prstGeom prst="rect">
            <a:avLst/>
          </a:prstGeom>
          <a:noFill/>
        </p:spPr>
        <p:txBody>
          <a:bodyPr wrap="square">
            <a:spAutoFit/>
          </a:bodyPr>
          <a:lstStyle/>
          <a:p>
            <a:pPr marL="342900" indent="-342900">
              <a:lnSpc>
                <a:spcPct val="150000"/>
              </a:lnSpc>
              <a:spcBef>
                <a:spcPts val="600"/>
              </a:spcBef>
              <a:buFont typeface="Arial" panose="020B0604020202020204" pitchFamily="34" charset="0"/>
              <a:buChar char="•"/>
            </a:pPr>
            <a:r>
              <a:rPr lang="en-US" sz="2000" dirty="0" err="1">
                <a:solidFill>
                  <a:schemeClr val="tx1"/>
                </a:solidFill>
                <a:effectLst/>
                <a:latin typeface="Arial "/>
                <a:ea typeface="Calibri" panose="020F0502020204030204" pitchFamily="34" charset="0"/>
              </a:rPr>
              <a:t>Hệ</a:t>
            </a:r>
            <a:r>
              <a:rPr lang="en-US" sz="2000" dirty="0">
                <a:solidFill>
                  <a:schemeClr val="tx1"/>
                </a:solidFill>
                <a:effectLst/>
                <a:latin typeface="Arial "/>
                <a:ea typeface="Calibri" panose="020F0502020204030204" pitchFamily="34" charset="0"/>
              </a:rPr>
              <a:t> </a:t>
            </a:r>
            <a:r>
              <a:rPr lang="en-US" sz="2000" dirty="0" err="1">
                <a:solidFill>
                  <a:schemeClr val="tx1"/>
                </a:solidFill>
                <a:effectLst/>
                <a:latin typeface="Arial "/>
                <a:ea typeface="Calibri" panose="020F0502020204030204" pitchFamily="34" charset="0"/>
              </a:rPr>
              <a:t>thống</a:t>
            </a:r>
            <a:r>
              <a:rPr lang="en-US" sz="2000" dirty="0">
                <a:solidFill>
                  <a:schemeClr val="tx1"/>
                </a:solidFill>
                <a:effectLst/>
                <a:latin typeface="Arial "/>
                <a:ea typeface="Calibri" panose="020F0502020204030204" pitchFamily="34" charset="0"/>
              </a:rPr>
              <a:t> </a:t>
            </a:r>
            <a:r>
              <a:rPr lang="en-US" sz="2000" dirty="0" err="1">
                <a:solidFill>
                  <a:schemeClr val="tx1"/>
                </a:solidFill>
                <a:effectLst/>
                <a:latin typeface="Arial "/>
                <a:ea typeface="Calibri" panose="020F0502020204030204" pitchFamily="34" charset="0"/>
              </a:rPr>
              <a:t>được</a:t>
            </a:r>
            <a:r>
              <a:rPr lang="en-US" sz="2000" dirty="0">
                <a:solidFill>
                  <a:schemeClr val="tx1"/>
                </a:solidFill>
                <a:effectLst/>
                <a:latin typeface="Arial "/>
                <a:ea typeface="Calibri" panose="020F0502020204030204" pitchFamily="34" charset="0"/>
              </a:rPr>
              <a:t> </a:t>
            </a:r>
            <a:r>
              <a:rPr lang="en-US" sz="2000" dirty="0" err="1">
                <a:solidFill>
                  <a:schemeClr val="tx1"/>
                </a:solidFill>
                <a:effectLst/>
                <a:latin typeface="Arial "/>
                <a:ea typeface="Calibri" panose="020F0502020204030204" pitchFamily="34" charset="0"/>
              </a:rPr>
              <a:t>lập</a:t>
            </a:r>
            <a:r>
              <a:rPr lang="en-US" sz="2000" dirty="0">
                <a:solidFill>
                  <a:schemeClr val="tx1"/>
                </a:solidFill>
                <a:effectLst/>
                <a:latin typeface="Arial "/>
                <a:ea typeface="Calibri" panose="020F0502020204030204" pitchFamily="34" charset="0"/>
              </a:rPr>
              <a:t> </a:t>
            </a:r>
            <a:r>
              <a:rPr lang="en-US" sz="2000" dirty="0" err="1">
                <a:solidFill>
                  <a:schemeClr val="tx1"/>
                </a:solidFill>
                <a:effectLst/>
                <a:latin typeface="Arial "/>
                <a:ea typeface="Calibri" panose="020F0502020204030204" pitchFamily="34" charset="0"/>
              </a:rPr>
              <a:t>trình</a:t>
            </a:r>
            <a:r>
              <a:rPr lang="en-US" sz="2000" dirty="0">
                <a:solidFill>
                  <a:schemeClr val="tx1"/>
                </a:solidFill>
                <a:effectLst/>
                <a:latin typeface="Arial "/>
                <a:ea typeface="Calibri" panose="020F0502020204030204" pitchFamily="34" charset="0"/>
              </a:rPr>
              <a:t> </a:t>
            </a:r>
            <a:r>
              <a:rPr lang="en-US" sz="2000" dirty="0" err="1">
                <a:solidFill>
                  <a:schemeClr val="tx1"/>
                </a:solidFill>
                <a:effectLst/>
                <a:latin typeface="Arial "/>
                <a:ea typeface="Calibri" panose="020F0502020204030204" pitchFamily="34" charset="0"/>
              </a:rPr>
              <a:t>trên</a:t>
            </a:r>
            <a:r>
              <a:rPr lang="en-US" sz="2000" dirty="0">
                <a:solidFill>
                  <a:schemeClr val="tx1"/>
                </a:solidFill>
                <a:effectLst/>
                <a:latin typeface="Arial "/>
                <a:ea typeface="Calibri" panose="020F0502020204030204" pitchFamily="34" charset="0"/>
              </a:rPr>
              <a:t> </a:t>
            </a:r>
            <a:r>
              <a:rPr lang="en-US" sz="2000" dirty="0" err="1">
                <a:solidFill>
                  <a:schemeClr val="tx1"/>
                </a:solidFill>
                <a:effectLst/>
                <a:latin typeface="Arial "/>
                <a:ea typeface="Calibri" panose="020F0502020204030204" pitchFamily="34" charset="0"/>
              </a:rPr>
              <a:t>ngôn</a:t>
            </a:r>
            <a:r>
              <a:rPr lang="en-US" sz="2000" dirty="0">
                <a:solidFill>
                  <a:schemeClr val="tx1"/>
                </a:solidFill>
                <a:effectLst/>
                <a:latin typeface="Arial "/>
                <a:ea typeface="Calibri" panose="020F0502020204030204" pitchFamily="34" charset="0"/>
              </a:rPr>
              <a:t> </a:t>
            </a:r>
            <a:r>
              <a:rPr lang="en-US" sz="2000" dirty="0" err="1">
                <a:solidFill>
                  <a:schemeClr val="tx1"/>
                </a:solidFill>
                <a:effectLst/>
                <a:latin typeface="Arial "/>
                <a:ea typeface="Calibri" panose="020F0502020204030204" pitchFamily="34" charset="0"/>
              </a:rPr>
              <a:t>ngữ</a:t>
            </a:r>
            <a:r>
              <a:rPr lang="en-US" sz="2000" dirty="0">
                <a:solidFill>
                  <a:schemeClr val="tx1"/>
                </a:solidFill>
                <a:effectLst/>
                <a:latin typeface="Arial "/>
                <a:ea typeface="Calibri" panose="020F0502020204030204" pitchFamily="34" charset="0"/>
              </a:rPr>
              <a:t> Python.</a:t>
            </a:r>
            <a:endParaRPr lang="en-US" sz="2000" dirty="0">
              <a:solidFill>
                <a:schemeClr val="tx1"/>
              </a:solidFill>
              <a:latin typeface="Arial "/>
            </a:endParaRPr>
          </a:p>
        </p:txBody>
      </p:sp>
      <p:sp>
        <p:nvSpPr>
          <p:cNvPr id="98" name="Oval 97">
            <a:extLst>
              <a:ext uri="{FF2B5EF4-FFF2-40B4-BE49-F238E27FC236}">
                <a16:creationId xmlns:a16="http://schemas.microsoft.com/office/drawing/2014/main" id="{BEB6A2FF-D9D6-EACD-197F-DEF21251A44A}"/>
              </a:ext>
            </a:extLst>
          </p:cNvPr>
          <p:cNvSpPr/>
          <p:nvPr/>
        </p:nvSpPr>
        <p:spPr>
          <a:xfrm>
            <a:off x="1591801" y="2655661"/>
            <a:ext cx="1323982" cy="662473"/>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ysClr val="windowText" lastClr="000000"/>
                </a:solidFill>
              </a:rPr>
              <a:t>Bắt</a:t>
            </a:r>
            <a:r>
              <a:rPr lang="en-US" dirty="0">
                <a:solidFill>
                  <a:sysClr val="windowText" lastClr="000000"/>
                </a:solidFill>
              </a:rPr>
              <a:t> </a:t>
            </a:r>
            <a:r>
              <a:rPr lang="en-US" dirty="0" err="1">
                <a:solidFill>
                  <a:sysClr val="windowText" lastClr="000000"/>
                </a:solidFill>
              </a:rPr>
              <a:t>đầu</a:t>
            </a:r>
            <a:endParaRPr lang="en-US" dirty="0">
              <a:solidFill>
                <a:sysClr val="windowText" lastClr="000000"/>
              </a:solidFill>
            </a:endParaRPr>
          </a:p>
        </p:txBody>
      </p:sp>
      <p:sp>
        <p:nvSpPr>
          <p:cNvPr id="99" name="Rectangle: Rounded Corners 98">
            <a:extLst>
              <a:ext uri="{FF2B5EF4-FFF2-40B4-BE49-F238E27FC236}">
                <a16:creationId xmlns:a16="http://schemas.microsoft.com/office/drawing/2014/main" id="{492D2ABA-AC49-CCFE-58AE-4E52B05A35E6}"/>
              </a:ext>
            </a:extLst>
          </p:cNvPr>
          <p:cNvSpPr/>
          <p:nvPr/>
        </p:nvSpPr>
        <p:spPr>
          <a:xfrm>
            <a:off x="1369860" y="3891807"/>
            <a:ext cx="1814131" cy="76532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err="1">
                <a:solidFill>
                  <a:sysClr val="windowText" lastClr="000000"/>
                </a:solidFill>
              </a:rPr>
              <a:t>Khởi</a:t>
            </a:r>
            <a:r>
              <a:rPr lang="en-US" sz="1600" dirty="0">
                <a:solidFill>
                  <a:sysClr val="windowText" lastClr="000000"/>
                </a:solidFill>
              </a:rPr>
              <a:t> </a:t>
            </a:r>
            <a:r>
              <a:rPr lang="en-US" sz="1600" dirty="0" err="1">
                <a:solidFill>
                  <a:sysClr val="windowText" lastClr="000000"/>
                </a:solidFill>
              </a:rPr>
              <a:t>tạo</a:t>
            </a:r>
            <a:r>
              <a:rPr lang="en-US" sz="1600" dirty="0">
                <a:solidFill>
                  <a:sysClr val="windowText" lastClr="000000"/>
                </a:solidFill>
              </a:rPr>
              <a:t> </a:t>
            </a:r>
            <a:r>
              <a:rPr lang="en-US" sz="1600" dirty="0" err="1">
                <a:solidFill>
                  <a:sysClr val="windowText" lastClr="000000"/>
                </a:solidFill>
              </a:rPr>
              <a:t>các</a:t>
            </a:r>
            <a:r>
              <a:rPr lang="en-US" sz="1600" dirty="0">
                <a:solidFill>
                  <a:sysClr val="windowText" lastClr="000000"/>
                </a:solidFill>
              </a:rPr>
              <a:t> port </a:t>
            </a:r>
            <a:r>
              <a:rPr lang="en-US" sz="1600" dirty="0" err="1">
                <a:solidFill>
                  <a:sysClr val="windowText" lastClr="000000"/>
                </a:solidFill>
              </a:rPr>
              <a:t>điều</a:t>
            </a:r>
            <a:r>
              <a:rPr lang="en-US" sz="1600" dirty="0">
                <a:solidFill>
                  <a:sysClr val="windowText" lastClr="000000"/>
                </a:solidFill>
              </a:rPr>
              <a:t> </a:t>
            </a:r>
            <a:r>
              <a:rPr lang="en-US" sz="1600" dirty="0" err="1">
                <a:solidFill>
                  <a:sysClr val="windowText" lastClr="000000"/>
                </a:solidFill>
              </a:rPr>
              <a:t>khiển</a:t>
            </a:r>
            <a:endParaRPr lang="en-US" sz="1600" dirty="0">
              <a:solidFill>
                <a:sysClr val="windowText" lastClr="000000"/>
              </a:solidFill>
            </a:endParaRPr>
          </a:p>
        </p:txBody>
      </p:sp>
      <p:sp>
        <p:nvSpPr>
          <p:cNvPr id="101" name="Rectangle: Rounded Corners 100">
            <a:extLst>
              <a:ext uri="{FF2B5EF4-FFF2-40B4-BE49-F238E27FC236}">
                <a16:creationId xmlns:a16="http://schemas.microsoft.com/office/drawing/2014/main" id="{2B4E7065-EAF8-4E15-EFAA-C1B2DF8D2D16}"/>
              </a:ext>
            </a:extLst>
          </p:cNvPr>
          <p:cNvSpPr/>
          <p:nvPr/>
        </p:nvSpPr>
        <p:spPr>
          <a:xfrm>
            <a:off x="3776306" y="3891807"/>
            <a:ext cx="1814132" cy="75641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err="1">
                <a:solidFill>
                  <a:sysClr val="windowText" lastClr="000000"/>
                </a:solidFill>
              </a:rPr>
              <a:t>Hiển</a:t>
            </a:r>
            <a:r>
              <a:rPr lang="en-US" sz="1600" dirty="0">
                <a:solidFill>
                  <a:sysClr val="windowText" lastClr="000000"/>
                </a:solidFill>
              </a:rPr>
              <a:t> </a:t>
            </a:r>
            <a:r>
              <a:rPr lang="en-US" sz="1600" dirty="0" err="1">
                <a:solidFill>
                  <a:sysClr val="windowText" lastClr="000000"/>
                </a:solidFill>
              </a:rPr>
              <a:t>thị</a:t>
            </a:r>
            <a:r>
              <a:rPr lang="en-US" sz="1600" dirty="0">
                <a:solidFill>
                  <a:sysClr val="windowText" lastClr="000000"/>
                </a:solidFill>
              </a:rPr>
              <a:t> </a:t>
            </a:r>
            <a:r>
              <a:rPr lang="en-US" sz="1600" dirty="0" err="1">
                <a:solidFill>
                  <a:sysClr val="windowText" lastClr="000000"/>
                </a:solidFill>
              </a:rPr>
              <a:t>giao</a:t>
            </a:r>
            <a:r>
              <a:rPr lang="en-US" sz="1600" dirty="0">
                <a:solidFill>
                  <a:sysClr val="windowText" lastClr="000000"/>
                </a:solidFill>
              </a:rPr>
              <a:t> </a:t>
            </a:r>
            <a:r>
              <a:rPr lang="en-US" sz="1600" dirty="0" err="1">
                <a:solidFill>
                  <a:sysClr val="windowText" lastClr="000000"/>
                </a:solidFill>
              </a:rPr>
              <a:t>diện</a:t>
            </a:r>
            <a:r>
              <a:rPr lang="en-US" sz="1600" dirty="0">
                <a:solidFill>
                  <a:sysClr val="windowText" lastClr="000000"/>
                </a:solidFill>
              </a:rPr>
              <a:t> </a:t>
            </a:r>
            <a:r>
              <a:rPr lang="en-US" sz="1600" dirty="0" err="1">
                <a:solidFill>
                  <a:sysClr val="windowText" lastClr="000000"/>
                </a:solidFill>
              </a:rPr>
              <a:t>chính</a:t>
            </a:r>
            <a:endParaRPr lang="en-US" sz="1600" dirty="0">
              <a:solidFill>
                <a:sysClr val="windowText" lastClr="000000"/>
              </a:solidFill>
            </a:endParaRPr>
          </a:p>
        </p:txBody>
      </p:sp>
      <p:sp>
        <p:nvSpPr>
          <p:cNvPr id="115" name="Oval 114">
            <a:extLst>
              <a:ext uri="{FF2B5EF4-FFF2-40B4-BE49-F238E27FC236}">
                <a16:creationId xmlns:a16="http://schemas.microsoft.com/office/drawing/2014/main" id="{F8EF3D6B-360C-4D62-8E36-6AC9A7369273}"/>
              </a:ext>
            </a:extLst>
          </p:cNvPr>
          <p:cNvSpPr/>
          <p:nvPr/>
        </p:nvSpPr>
        <p:spPr>
          <a:xfrm>
            <a:off x="9129507" y="5213777"/>
            <a:ext cx="1323982" cy="662473"/>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ysClr val="windowText" lastClr="000000"/>
                </a:solidFill>
              </a:rPr>
              <a:t>Kết</a:t>
            </a:r>
            <a:r>
              <a:rPr lang="en-US" dirty="0">
                <a:solidFill>
                  <a:sysClr val="windowText" lastClr="000000"/>
                </a:solidFill>
              </a:rPr>
              <a:t> </a:t>
            </a:r>
            <a:r>
              <a:rPr lang="en-US" dirty="0" err="1">
                <a:solidFill>
                  <a:sysClr val="windowText" lastClr="000000"/>
                </a:solidFill>
              </a:rPr>
              <a:t>thúc</a:t>
            </a:r>
            <a:endParaRPr lang="en-US" dirty="0">
              <a:solidFill>
                <a:sysClr val="windowText" lastClr="000000"/>
              </a:solidFill>
            </a:endParaRPr>
          </a:p>
        </p:txBody>
      </p:sp>
      <p:grpSp>
        <p:nvGrpSpPr>
          <p:cNvPr id="123" name="Group 122">
            <a:extLst>
              <a:ext uri="{FF2B5EF4-FFF2-40B4-BE49-F238E27FC236}">
                <a16:creationId xmlns:a16="http://schemas.microsoft.com/office/drawing/2014/main" id="{62E991B2-B6D3-23C2-16F3-C2224A769313}"/>
              </a:ext>
            </a:extLst>
          </p:cNvPr>
          <p:cNvGrpSpPr/>
          <p:nvPr/>
        </p:nvGrpSpPr>
        <p:grpSpPr>
          <a:xfrm>
            <a:off x="6182754" y="3920968"/>
            <a:ext cx="1814132" cy="756416"/>
            <a:chOff x="5534752" y="3744865"/>
            <a:chExt cx="1814132" cy="756416"/>
          </a:xfrm>
        </p:grpSpPr>
        <p:sp>
          <p:nvSpPr>
            <p:cNvPr id="102" name="Rectangle: Rounded Corners 101">
              <a:extLst>
                <a:ext uri="{FF2B5EF4-FFF2-40B4-BE49-F238E27FC236}">
                  <a16:creationId xmlns:a16="http://schemas.microsoft.com/office/drawing/2014/main" id="{DE8D4276-5999-82C1-444E-30BE0521FB1F}"/>
                </a:ext>
              </a:extLst>
            </p:cNvPr>
            <p:cNvSpPr/>
            <p:nvPr/>
          </p:nvSpPr>
          <p:spPr>
            <a:xfrm>
              <a:off x="5534752" y="3744865"/>
              <a:ext cx="1814132" cy="75641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err="1">
                  <a:solidFill>
                    <a:sysClr val="windowText" lastClr="000000"/>
                  </a:solidFill>
                </a:rPr>
                <a:t>Chọn</a:t>
              </a:r>
              <a:r>
                <a:rPr lang="en-US" sz="1600" dirty="0">
                  <a:solidFill>
                    <a:sysClr val="windowText" lastClr="000000"/>
                  </a:solidFill>
                </a:rPr>
                <a:t> </a:t>
              </a:r>
              <a:r>
                <a:rPr lang="en-US" sz="1600" dirty="0" err="1">
                  <a:solidFill>
                    <a:sysClr val="windowText" lastClr="000000"/>
                  </a:solidFill>
                </a:rPr>
                <a:t>chương</a:t>
              </a:r>
              <a:r>
                <a:rPr lang="en-US" sz="1600" dirty="0">
                  <a:solidFill>
                    <a:sysClr val="windowText" lastClr="000000"/>
                  </a:solidFill>
                </a:rPr>
                <a:t> </a:t>
              </a:r>
              <a:r>
                <a:rPr lang="en-US" sz="1600" dirty="0" err="1">
                  <a:solidFill>
                    <a:sysClr val="windowText" lastClr="000000"/>
                  </a:solidFill>
                </a:rPr>
                <a:t>trình</a:t>
              </a:r>
              <a:endParaRPr lang="en-US" sz="1600" dirty="0">
                <a:solidFill>
                  <a:sysClr val="windowText" lastClr="000000"/>
                </a:solidFill>
              </a:endParaRPr>
            </a:p>
          </p:txBody>
        </p:sp>
        <p:cxnSp>
          <p:nvCxnSpPr>
            <p:cNvPr id="118" name="Straight Connector 117">
              <a:extLst>
                <a:ext uri="{FF2B5EF4-FFF2-40B4-BE49-F238E27FC236}">
                  <a16:creationId xmlns:a16="http://schemas.microsoft.com/office/drawing/2014/main" id="{D846F87F-663B-9223-2005-3CC5960CFA65}"/>
                </a:ext>
              </a:extLst>
            </p:cNvPr>
            <p:cNvCxnSpPr>
              <a:cxnSpLocks/>
            </p:cNvCxnSpPr>
            <p:nvPr/>
          </p:nvCxnSpPr>
          <p:spPr>
            <a:xfrm>
              <a:off x="5651770" y="3744865"/>
              <a:ext cx="0" cy="756416"/>
            </a:xfrm>
            <a:prstGeom prst="line">
              <a:avLst/>
            </a:prstGeom>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0B036EEA-FAC8-13AD-1A4E-CC312E099848}"/>
                </a:ext>
              </a:extLst>
            </p:cNvPr>
            <p:cNvCxnSpPr>
              <a:cxnSpLocks/>
            </p:cNvCxnSpPr>
            <p:nvPr/>
          </p:nvCxnSpPr>
          <p:spPr>
            <a:xfrm>
              <a:off x="7214681" y="3744865"/>
              <a:ext cx="0" cy="756416"/>
            </a:xfrm>
            <a:prstGeom prst="line">
              <a:avLst/>
            </a:prstGeom>
          </p:spPr>
          <p:style>
            <a:lnRef idx="1">
              <a:schemeClr val="dk1"/>
            </a:lnRef>
            <a:fillRef idx="0">
              <a:schemeClr val="dk1"/>
            </a:fillRef>
            <a:effectRef idx="0">
              <a:schemeClr val="dk1"/>
            </a:effectRef>
            <a:fontRef idx="minor">
              <a:schemeClr val="tx1"/>
            </a:fontRef>
          </p:style>
        </p:cxnSp>
      </p:grpSp>
      <p:grpSp>
        <p:nvGrpSpPr>
          <p:cNvPr id="124" name="Group 123">
            <a:extLst>
              <a:ext uri="{FF2B5EF4-FFF2-40B4-BE49-F238E27FC236}">
                <a16:creationId xmlns:a16="http://schemas.microsoft.com/office/drawing/2014/main" id="{9776801B-7328-A84D-484C-0E21EC1AA10D}"/>
              </a:ext>
            </a:extLst>
          </p:cNvPr>
          <p:cNvGrpSpPr/>
          <p:nvPr/>
        </p:nvGrpSpPr>
        <p:grpSpPr>
          <a:xfrm>
            <a:off x="8589201" y="3891807"/>
            <a:ext cx="2282571" cy="758391"/>
            <a:chOff x="7941199" y="3715704"/>
            <a:chExt cx="2282571" cy="758391"/>
          </a:xfrm>
        </p:grpSpPr>
        <p:sp>
          <p:nvSpPr>
            <p:cNvPr id="114" name="Rectangle: Rounded Corners 113">
              <a:extLst>
                <a:ext uri="{FF2B5EF4-FFF2-40B4-BE49-F238E27FC236}">
                  <a16:creationId xmlns:a16="http://schemas.microsoft.com/office/drawing/2014/main" id="{681F7750-EC06-F0C4-4898-E2EB7D9409C6}"/>
                </a:ext>
              </a:extLst>
            </p:cNvPr>
            <p:cNvSpPr/>
            <p:nvPr/>
          </p:nvSpPr>
          <p:spPr>
            <a:xfrm>
              <a:off x="7941199" y="3717679"/>
              <a:ext cx="2282571" cy="75641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err="1">
                  <a:solidFill>
                    <a:sysClr val="windowText" lastClr="000000"/>
                  </a:solidFill>
                </a:rPr>
                <a:t>Cập</a:t>
              </a:r>
              <a:r>
                <a:rPr lang="en-US" sz="1600" dirty="0">
                  <a:solidFill>
                    <a:sysClr val="windowText" lastClr="000000"/>
                  </a:solidFill>
                </a:rPr>
                <a:t> </a:t>
              </a:r>
              <a:r>
                <a:rPr lang="en-US" sz="1600" dirty="0" err="1">
                  <a:solidFill>
                    <a:sysClr val="windowText" lastClr="000000"/>
                  </a:solidFill>
                </a:rPr>
                <a:t>nhật</a:t>
              </a:r>
              <a:r>
                <a:rPr lang="en-US" sz="1600" dirty="0">
                  <a:solidFill>
                    <a:sysClr val="windowText" lastClr="000000"/>
                  </a:solidFill>
                </a:rPr>
                <a:t> </a:t>
              </a:r>
              <a:r>
                <a:rPr lang="en-US" sz="1600" dirty="0" err="1">
                  <a:solidFill>
                    <a:sysClr val="windowText" lastClr="000000"/>
                  </a:solidFill>
                </a:rPr>
                <a:t>dữ</a:t>
              </a:r>
              <a:r>
                <a:rPr lang="en-US" sz="1600" dirty="0">
                  <a:solidFill>
                    <a:sysClr val="windowText" lastClr="000000"/>
                  </a:solidFill>
                </a:rPr>
                <a:t> </a:t>
              </a:r>
              <a:r>
                <a:rPr lang="en-US" sz="1600" dirty="0" err="1">
                  <a:solidFill>
                    <a:sysClr val="windowText" lastClr="000000"/>
                  </a:solidFill>
                </a:rPr>
                <a:t>liệu</a:t>
              </a:r>
              <a:r>
                <a:rPr lang="en-US" sz="1600" dirty="0">
                  <a:solidFill>
                    <a:sysClr val="windowText" lastClr="000000"/>
                  </a:solidFill>
                </a:rPr>
                <a:t> </a:t>
              </a:r>
              <a:r>
                <a:rPr lang="en-US" sz="1600" dirty="0" err="1">
                  <a:solidFill>
                    <a:sysClr val="windowText" lastClr="000000"/>
                  </a:solidFill>
                </a:rPr>
                <a:t>về</a:t>
              </a:r>
              <a:r>
                <a:rPr lang="en-US" sz="1600" dirty="0">
                  <a:solidFill>
                    <a:sysClr val="windowText" lastClr="000000"/>
                  </a:solidFill>
                </a:rPr>
                <a:t> cloud sever</a:t>
              </a:r>
            </a:p>
          </p:txBody>
        </p:sp>
        <p:cxnSp>
          <p:nvCxnSpPr>
            <p:cNvPr id="121" name="Straight Connector 120">
              <a:extLst>
                <a:ext uri="{FF2B5EF4-FFF2-40B4-BE49-F238E27FC236}">
                  <a16:creationId xmlns:a16="http://schemas.microsoft.com/office/drawing/2014/main" id="{1B61B471-42D6-8286-EDCB-BECFB6337D52}"/>
                </a:ext>
              </a:extLst>
            </p:cNvPr>
            <p:cNvCxnSpPr>
              <a:cxnSpLocks/>
            </p:cNvCxnSpPr>
            <p:nvPr/>
          </p:nvCxnSpPr>
          <p:spPr>
            <a:xfrm>
              <a:off x="8060987" y="3715704"/>
              <a:ext cx="0" cy="756416"/>
            </a:xfrm>
            <a:prstGeom prst="line">
              <a:avLst/>
            </a:prstGeom>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4E515D2C-7A39-5A95-1E2C-028BF55E9CE8}"/>
                </a:ext>
              </a:extLst>
            </p:cNvPr>
            <p:cNvCxnSpPr>
              <a:cxnSpLocks/>
            </p:cNvCxnSpPr>
            <p:nvPr/>
          </p:nvCxnSpPr>
          <p:spPr>
            <a:xfrm>
              <a:off x="10081098" y="3715704"/>
              <a:ext cx="0" cy="756416"/>
            </a:xfrm>
            <a:prstGeom prst="line">
              <a:avLst/>
            </a:prstGeom>
          </p:spPr>
          <p:style>
            <a:lnRef idx="1">
              <a:schemeClr val="dk1"/>
            </a:lnRef>
            <a:fillRef idx="0">
              <a:schemeClr val="dk1"/>
            </a:fillRef>
            <a:effectRef idx="0">
              <a:schemeClr val="dk1"/>
            </a:effectRef>
            <a:fontRef idx="minor">
              <a:schemeClr val="tx1"/>
            </a:fontRef>
          </p:style>
        </p:cxnSp>
      </p:grpSp>
      <p:sp>
        <p:nvSpPr>
          <p:cNvPr id="125" name="Arrow: Right 124">
            <a:extLst>
              <a:ext uri="{FF2B5EF4-FFF2-40B4-BE49-F238E27FC236}">
                <a16:creationId xmlns:a16="http://schemas.microsoft.com/office/drawing/2014/main" id="{39AAFD6D-ABEC-1CB0-12EF-388AB942DE43}"/>
              </a:ext>
            </a:extLst>
          </p:cNvPr>
          <p:cNvSpPr/>
          <p:nvPr/>
        </p:nvSpPr>
        <p:spPr>
          <a:xfrm rot="5400000">
            <a:off x="1989025" y="3522192"/>
            <a:ext cx="556640" cy="182593"/>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Arrow: Right 125">
            <a:extLst>
              <a:ext uri="{FF2B5EF4-FFF2-40B4-BE49-F238E27FC236}">
                <a16:creationId xmlns:a16="http://schemas.microsoft.com/office/drawing/2014/main" id="{29FB3EF0-E8E4-C029-0739-EC39F4D57B45}"/>
              </a:ext>
            </a:extLst>
          </p:cNvPr>
          <p:cNvSpPr/>
          <p:nvPr/>
        </p:nvSpPr>
        <p:spPr>
          <a:xfrm>
            <a:off x="3201828" y="4202895"/>
            <a:ext cx="556640" cy="182593"/>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Arrow: Right 126">
            <a:extLst>
              <a:ext uri="{FF2B5EF4-FFF2-40B4-BE49-F238E27FC236}">
                <a16:creationId xmlns:a16="http://schemas.microsoft.com/office/drawing/2014/main" id="{A31E76FC-68EC-13E0-33FB-F21CA1576C2B}"/>
              </a:ext>
            </a:extLst>
          </p:cNvPr>
          <p:cNvSpPr/>
          <p:nvPr/>
        </p:nvSpPr>
        <p:spPr>
          <a:xfrm>
            <a:off x="5608930" y="4202895"/>
            <a:ext cx="556640" cy="182593"/>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Arrow: Right 127">
            <a:extLst>
              <a:ext uri="{FF2B5EF4-FFF2-40B4-BE49-F238E27FC236}">
                <a16:creationId xmlns:a16="http://schemas.microsoft.com/office/drawing/2014/main" id="{734CEAD4-3CC2-CE24-5FEE-50B95DDDF393}"/>
              </a:ext>
            </a:extLst>
          </p:cNvPr>
          <p:cNvSpPr/>
          <p:nvPr/>
        </p:nvSpPr>
        <p:spPr>
          <a:xfrm>
            <a:off x="8014070" y="4205230"/>
            <a:ext cx="556640" cy="182593"/>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Arrow: Right 129">
            <a:extLst>
              <a:ext uri="{FF2B5EF4-FFF2-40B4-BE49-F238E27FC236}">
                <a16:creationId xmlns:a16="http://schemas.microsoft.com/office/drawing/2014/main" id="{31E8E700-BF9C-673A-1AF6-0BA79028F046}"/>
              </a:ext>
            </a:extLst>
          </p:cNvPr>
          <p:cNvSpPr/>
          <p:nvPr/>
        </p:nvSpPr>
        <p:spPr>
          <a:xfrm rot="5400000">
            <a:off x="9513178" y="4844160"/>
            <a:ext cx="556640" cy="182593"/>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301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3" descr="Phòng Truyền thông"/>
          <p:cNvPicPr preferRelativeResize="0"/>
          <p:nvPr/>
        </p:nvPicPr>
        <p:blipFill rotWithShape="1">
          <a:blip r:embed="rId3">
            <a:alphaModFix/>
          </a:blip>
          <a:srcRect/>
          <a:stretch/>
        </p:blipFill>
        <p:spPr>
          <a:xfrm>
            <a:off x="11099549" y="84805"/>
            <a:ext cx="1013667" cy="1288732"/>
          </a:xfrm>
          <a:prstGeom prst="rect">
            <a:avLst/>
          </a:prstGeom>
          <a:noFill/>
          <a:ln>
            <a:noFill/>
          </a:ln>
        </p:spPr>
      </p:pic>
      <p:sp>
        <p:nvSpPr>
          <p:cNvPr id="92" name="Google Shape;92;p13"/>
          <p:cNvSpPr txBox="1"/>
          <p:nvPr/>
        </p:nvSpPr>
        <p:spPr>
          <a:xfrm>
            <a:off x="49997" y="119952"/>
            <a:ext cx="5857593"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000" b="1" i="0" u="none" strike="noStrike" cap="none" dirty="0">
                <a:solidFill>
                  <a:schemeClr val="tx1"/>
                </a:solidFill>
                <a:latin typeface="Calibri"/>
                <a:ea typeface="Calibri"/>
                <a:cs typeface="Calibri"/>
                <a:sym typeface="Calibri"/>
              </a:rPr>
              <a:t>TRƯỜNG ĐẠI HỌC</a:t>
            </a:r>
            <a:endParaRPr b="1" dirty="0">
              <a:solidFill>
                <a:schemeClr val="tx1"/>
              </a:solidFill>
            </a:endParaRPr>
          </a:p>
          <a:p>
            <a:pPr marL="0" marR="0" lvl="0" indent="0" algn="l" rtl="0">
              <a:spcBef>
                <a:spcPts val="0"/>
              </a:spcBef>
              <a:spcAft>
                <a:spcPts val="0"/>
              </a:spcAft>
              <a:buNone/>
            </a:pPr>
            <a:r>
              <a:rPr lang="vi-VN" sz="2400" b="1" dirty="0">
                <a:solidFill>
                  <a:schemeClr val="tx1"/>
                </a:solidFill>
                <a:latin typeface="Calibri"/>
                <a:ea typeface="Calibri"/>
                <a:cs typeface="Calibri"/>
                <a:sym typeface="Calibri"/>
              </a:rPr>
              <a:t>SƯ PHẠM KỸ THUẬT TP. HỒ CHÍ MINH</a:t>
            </a:r>
            <a:endParaRPr b="1" dirty="0">
              <a:solidFill>
                <a:schemeClr val="tx1"/>
              </a:solidFill>
            </a:endParaRPr>
          </a:p>
        </p:txBody>
      </p:sp>
      <p:sp>
        <p:nvSpPr>
          <p:cNvPr id="93" name="Google Shape;93;p13"/>
          <p:cNvSpPr/>
          <p:nvPr/>
        </p:nvSpPr>
        <p:spPr>
          <a:xfrm>
            <a:off x="154667" y="889393"/>
            <a:ext cx="5857593" cy="45719"/>
          </a:xfrm>
          <a:prstGeom prst="rect">
            <a:avLst/>
          </a:prstGeom>
          <a:solidFill>
            <a:srgbClr val="2E75B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 name="Google Shape;96;p13"/>
          <p:cNvSpPr txBox="1"/>
          <p:nvPr/>
        </p:nvSpPr>
        <p:spPr>
          <a:xfrm>
            <a:off x="154667" y="2371465"/>
            <a:ext cx="5957455" cy="1569620"/>
          </a:xfrm>
          <a:prstGeom prst="rect">
            <a:avLst/>
          </a:prstGeom>
          <a:noFill/>
          <a:ln>
            <a:noFill/>
          </a:ln>
        </p:spPr>
        <p:txBody>
          <a:bodyPr spcFirstLastPara="1" wrap="square" lIns="91425" tIns="45700" rIns="91425" bIns="45700" anchor="t" anchorCtr="0">
            <a:spAutoFit/>
          </a:bodyPr>
          <a:lstStyle/>
          <a:p>
            <a:pPr lvl="0" algn="ctr"/>
            <a:r>
              <a:rPr lang="en-US" sz="4800" b="1" dirty="0">
                <a:solidFill>
                  <a:srgbClr val="2E75B6"/>
                </a:solidFill>
                <a:latin typeface="Calibri"/>
                <a:ea typeface="Calibri"/>
                <a:cs typeface="Calibri"/>
                <a:sym typeface="Calibri"/>
              </a:rPr>
              <a:t>PHẦN 4: KẾT QUẢ VÀ ĐÁNH GIÁ</a:t>
            </a:r>
            <a:endParaRPr lang="en-US" sz="4800" dirty="0"/>
          </a:p>
        </p:txBody>
      </p:sp>
    </p:spTree>
    <p:extLst>
      <p:ext uri="{BB962C8B-B14F-4D97-AF65-F5344CB8AC3E}">
        <p14:creationId xmlns:p14="http://schemas.microsoft.com/office/powerpoint/2010/main" val="1968575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2"/>
        <p:cNvGrpSpPr/>
        <p:nvPr/>
      </p:nvGrpSpPr>
      <p:grpSpPr>
        <a:xfrm>
          <a:off x="0" y="0"/>
          <a:ext cx="0" cy="0"/>
          <a:chOff x="0" y="0"/>
          <a:chExt cx="0" cy="0"/>
        </a:xfrm>
      </p:grpSpPr>
      <p:cxnSp>
        <p:nvCxnSpPr>
          <p:cNvPr id="3" name="Google Shape;104;p14">
            <a:extLst>
              <a:ext uri="{FF2B5EF4-FFF2-40B4-BE49-F238E27FC236}">
                <a16:creationId xmlns:a16="http://schemas.microsoft.com/office/drawing/2014/main" id="{F16B2731-71D7-C16E-70B4-ADD0001E1E45}"/>
              </a:ext>
            </a:extLst>
          </p:cNvPr>
          <p:cNvCxnSpPr/>
          <p:nvPr/>
        </p:nvCxnSpPr>
        <p:spPr>
          <a:xfrm>
            <a:off x="598123" y="706178"/>
            <a:ext cx="11593877" cy="0"/>
          </a:xfrm>
          <a:prstGeom prst="straightConnector1">
            <a:avLst/>
          </a:prstGeom>
          <a:noFill/>
          <a:ln w="28575" cap="flat" cmpd="sng">
            <a:solidFill>
              <a:srgbClr val="2F5496"/>
            </a:solidFill>
            <a:prstDash val="solid"/>
            <a:miter lim="800000"/>
            <a:headEnd type="none" w="sm" len="sm"/>
            <a:tailEnd type="none" w="sm" len="sm"/>
          </a:ln>
        </p:spPr>
      </p:cxnSp>
      <p:cxnSp>
        <p:nvCxnSpPr>
          <p:cNvPr id="4" name="Google Shape;105;p14">
            <a:extLst>
              <a:ext uri="{FF2B5EF4-FFF2-40B4-BE49-F238E27FC236}">
                <a16:creationId xmlns:a16="http://schemas.microsoft.com/office/drawing/2014/main" id="{CB2BBCEA-076A-E6A4-F2C1-4842A65777D7}"/>
              </a:ext>
            </a:extLst>
          </p:cNvPr>
          <p:cNvCxnSpPr/>
          <p:nvPr/>
        </p:nvCxnSpPr>
        <p:spPr>
          <a:xfrm>
            <a:off x="-47982" y="792111"/>
            <a:ext cx="12239982" cy="0"/>
          </a:xfrm>
          <a:prstGeom prst="straightConnector1">
            <a:avLst/>
          </a:prstGeom>
          <a:noFill/>
          <a:ln w="28575" cap="flat" cmpd="sng">
            <a:solidFill>
              <a:srgbClr val="C00000"/>
            </a:solidFill>
            <a:prstDash val="solid"/>
            <a:miter lim="800000"/>
            <a:headEnd type="none" w="sm" len="sm"/>
            <a:tailEnd type="none" w="sm" len="sm"/>
          </a:ln>
        </p:spPr>
      </p:cxnSp>
      <p:cxnSp>
        <p:nvCxnSpPr>
          <p:cNvPr id="5" name="Google Shape;106;p14">
            <a:extLst>
              <a:ext uri="{FF2B5EF4-FFF2-40B4-BE49-F238E27FC236}">
                <a16:creationId xmlns:a16="http://schemas.microsoft.com/office/drawing/2014/main" id="{C7B4C0CB-9ED3-D037-721E-5EB6D3C6B723}"/>
              </a:ext>
            </a:extLst>
          </p:cNvPr>
          <p:cNvCxnSpPr/>
          <p:nvPr/>
        </p:nvCxnSpPr>
        <p:spPr>
          <a:xfrm>
            <a:off x="-8462" y="6589412"/>
            <a:ext cx="12200462" cy="0"/>
          </a:xfrm>
          <a:prstGeom prst="straightConnector1">
            <a:avLst/>
          </a:prstGeom>
          <a:noFill/>
          <a:ln w="28575" cap="flat" cmpd="sng">
            <a:solidFill>
              <a:srgbClr val="2E75B5"/>
            </a:solidFill>
            <a:prstDash val="solid"/>
            <a:miter lim="800000"/>
            <a:headEnd type="none" w="sm" len="sm"/>
            <a:tailEnd type="none" w="sm" len="sm"/>
          </a:ln>
        </p:spPr>
      </p:cxnSp>
      <p:cxnSp>
        <p:nvCxnSpPr>
          <p:cNvPr id="8" name="Google Shape;107;p14">
            <a:extLst>
              <a:ext uri="{FF2B5EF4-FFF2-40B4-BE49-F238E27FC236}">
                <a16:creationId xmlns:a16="http://schemas.microsoft.com/office/drawing/2014/main" id="{1BDBA062-891C-A2C7-7050-5F7935E92837}"/>
              </a:ext>
            </a:extLst>
          </p:cNvPr>
          <p:cNvCxnSpPr/>
          <p:nvPr/>
        </p:nvCxnSpPr>
        <p:spPr>
          <a:xfrm>
            <a:off x="142017" y="1810693"/>
            <a:ext cx="0" cy="5047307"/>
          </a:xfrm>
          <a:prstGeom prst="straightConnector1">
            <a:avLst/>
          </a:prstGeom>
          <a:noFill/>
          <a:ln w="28575" cap="flat" cmpd="sng">
            <a:solidFill>
              <a:srgbClr val="C00000"/>
            </a:solidFill>
            <a:prstDash val="solid"/>
            <a:miter lim="800000"/>
            <a:headEnd type="none" w="sm" len="sm"/>
            <a:tailEnd type="none" w="sm" len="sm"/>
          </a:ln>
        </p:spPr>
      </p:cxnSp>
      <p:sp>
        <p:nvSpPr>
          <p:cNvPr id="9" name="Google Shape;108;p14">
            <a:extLst>
              <a:ext uri="{FF2B5EF4-FFF2-40B4-BE49-F238E27FC236}">
                <a16:creationId xmlns:a16="http://schemas.microsoft.com/office/drawing/2014/main" id="{B6CD159C-A581-7012-E1FC-1C235A88BB15}"/>
              </a:ext>
            </a:extLst>
          </p:cNvPr>
          <p:cNvSpPr/>
          <p:nvPr/>
        </p:nvSpPr>
        <p:spPr>
          <a:xfrm flipH="1">
            <a:off x="11126715" y="6580360"/>
            <a:ext cx="1074929" cy="277640"/>
          </a:xfrm>
          <a:prstGeom prst="snip1Rect">
            <a:avLst>
              <a:gd name="adj" fmla="val 50000"/>
            </a:avLst>
          </a:prstGeom>
          <a:solidFill>
            <a:srgbClr val="2E75B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0" name="Google Shape;109;p14">
            <a:extLst>
              <a:ext uri="{FF2B5EF4-FFF2-40B4-BE49-F238E27FC236}">
                <a16:creationId xmlns:a16="http://schemas.microsoft.com/office/drawing/2014/main" id="{681AA9C1-34B4-91D9-AD73-C913ADB16306}"/>
              </a:ext>
            </a:extLst>
          </p:cNvPr>
          <p:cNvCxnSpPr/>
          <p:nvPr/>
        </p:nvCxnSpPr>
        <p:spPr>
          <a:xfrm rot="5400000">
            <a:off x="11655168" y="6043174"/>
            <a:ext cx="516000" cy="461700"/>
          </a:xfrm>
          <a:prstGeom prst="bentConnector3">
            <a:avLst>
              <a:gd name="adj1" fmla="val 99132"/>
            </a:avLst>
          </a:prstGeom>
          <a:noFill/>
          <a:ln w="28575" cap="flat" cmpd="sng">
            <a:solidFill>
              <a:srgbClr val="C00000"/>
            </a:solidFill>
            <a:prstDash val="solid"/>
            <a:miter lim="800000"/>
            <a:headEnd type="none" w="sm" len="sm"/>
            <a:tailEnd type="none" w="sm" len="sm"/>
          </a:ln>
        </p:spPr>
      </p:cxnSp>
      <p:sp>
        <p:nvSpPr>
          <p:cNvPr id="11" name="Google Shape;116;p14">
            <a:extLst>
              <a:ext uri="{FF2B5EF4-FFF2-40B4-BE49-F238E27FC236}">
                <a16:creationId xmlns:a16="http://schemas.microsoft.com/office/drawing/2014/main" id="{06FE8098-C3F5-B3D5-28E8-EEEA24CB5628}"/>
              </a:ext>
            </a:extLst>
          </p:cNvPr>
          <p:cNvSpPr txBox="1"/>
          <p:nvPr/>
        </p:nvSpPr>
        <p:spPr>
          <a:xfrm>
            <a:off x="11561903" y="6534513"/>
            <a:ext cx="67314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1800" dirty="0">
                <a:solidFill>
                  <a:schemeClr val="lt1"/>
                </a:solidFill>
                <a:latin typeface="Calibri"/>
                <a:ea typeface="Calibri"/>
                <a:cs typeface="Calibri"/>
                <a:sym typeface="Calibri"/>
              </a:rPr>
              <a:t>1</a:t>
            </a:r>
            <a:r>
              <a:rPr lang="en-US" sz="1800" dirty="0">
                <a:solidFill>
                  <a:schemeClr val="lt1"/>
                </a:solidFill>
                <a:latin typeface="Calibri"/>
                <a:ea typeface="Calibri"/>
                <a:cs typeface="Calibri"/>
                <a:sym typeface="Calibri"/>
              </a:rPr>
              <a:t>0</a:t>
            </a:r>
            <a:endParaRPr dirty="0"/>
          </a:p>
        </p:txBody>
      </p:sp>
      <p:sp>
        <p:nvSpPr>
          <p:cNvPr id="14" name="Google Shape;96;p13">
            <a:extLst>
              <a:ext uri="{FF2B5EF4-FFF2-40B4-BE49-F238E27FC236}">
                <a16:creationId xmlns:a16="http://schemas.microsoft.com/office/drawing/2014/main" id="{346929BA-4D24-8543-14E0-61B9917D8A36}"/>
              </a:ext>
            </a:extLst>
          </p:cNvPr>
          <p:cNvSpPr txBox="1"/>
          <p:nvPr/>
        </p:nvSpPr>
        <p:spPr>
          <a:xfrm>
            <a:off x="-529335" y="28584"/>
            <a:ext cx="8977179" cy="707846"/>
          </a:xfrm>
          <a:prstGeom prst="rect">
            <a:avLst/>
          </a:prstGeom>
          <a:noFill/>
          <a:ln>
            <a:noFill/>
          </a:ln>
        </p:spPr>
        <p:txBody>
          <a:bodyPr spcFirstLastPara="1" wrap="square" lIns="91425" tIns="45700" rIns="91425" bIns="45700" anchor="t" anchorCtr="0">
            <a:spAutoFit/>
          </a:bodyPr>
          <a:lstStyle/>
          <a:p>
            <a:pPr lvl="0" algn="ctr"/>
            <a:r>
              <a:rPr lang="en-US" sz="4000" b="1" dirty="0">
                <a:solidFill>
                  <a:srgbClr val="2E75B6"/>
                </a:solidFill>
                <a:latin typeface="Calibri"/>
                <a:ea typeface="Calibri"/>
                <a:cs typeface="Calibri"/>
                <a:sym typeface="Calibri"/>
              </a:rPr>
              <a:t>PHẦN 4: KẾT QUẢ VÀ ĐÁNH GIÁ</a:t>
            </a:r>
            <a:endParaRPr lang="en-US" sz="4000" dirty="0"/>
          </a:p>
        </p:txBody>
      </p:sp>
      <p:sp>
        <p:nvSpPr>
          <p:cNvPr id="15" name="Google Shape;114;p14">
            <a:extLst>
              <a:ext uri="{FF2B5EF4-FFF2-40B4-BE49-F238E27FC236}">
                <a16:creationId xmlns:a16="http://schemas.microsoft.com/office/drawing/2014/main" id="{77E017BB-C791-159A-5F93-580E27BA2005}"/>
              </a:ext>
            </a:extLst>
          </p:cNvPr>
          <p:cNvSpPr txBox="1"/>
          <p:nvPr/>
        </p:nvSpPr>
        <p:spPr>
          <a:xfrm>
            <a:off x="-56219" y="836593"/>
            <a:ext cx="2907587" cy="55395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000" b="1" dirty="0">
                <a:solidFill>
                  <a:srgbClr val="2E75B6"/>
                </a:solidFill>
                <a:latin typeface="Calibri"/>
                <a:cs typeface="Calibri"/>
                <a:sym typeface="Calibri"/>
              </a:rPr>
              <a:t>1. </a:t>
            </a:r>
            <a:r>
              <a:rPr lang="en-US" sz="3000" b="1" dirty="0" err="1">
                <a:solidFill>
                  <a:srgbClr val="2E75B6"/>
                </a:solidFill>
                <a:latin typeface="Calibri"/>
                <a:cs typeface="Calibri"/>
                <a:sym typeface="Calibri"/>
              </a:rPr>
              <a:t>Phần</a:t>
            </a:r>
            <a:r>
              <a:rPr lang="en-US" sz="3000" b="1" dirty="0">
                <a:solidFill>
                  <a:srgbClr val="2E75B6"/>
                </a:solidFill>
                <a:latin typeface="Calibri"/>
                <a:cs typeface="Calibri"/>
                <a:sym typeface="Calibri"/>
              </a:rPr>
              <a:t> </a:t>
            </a:r>
            <a:r>
              <a:rPr lang="en-US" sz="3000" b="1" dirty="0" err="1">
                <a:solidFill>
                  <a:srgbClr val="2E75B6"/>
                </a:solidFill>
                <a:latin typeface="Calibri"/>
                <a:cs typeface="Calibri"/>
                <a:sym typeface="Calibri"/>
              </a:rPr>
              <a:t>cứng</a:t>
            </a:r>
            <a:endParaRPr lang="vi-VN" sz="3000" dirty="0"/>
          </a:p>
        </p:txBody>
      </p:sp>
      <p:grpSp>
        <p:nvGrpSpPr>
          <p:cNvPr id="21" name="Group 20">
            <a:extLst>
              <a:ext uri="{FF2B5EF4-FFF2-40B4-BE49-F238E27FC236}">
                <a16:creationId xmlns:a16="http://schemas.microsoft.com/office/drawing/2014/main" id="{1BE688D5-FF2C-42A5-CB28-7CFDB49FE505}"/>
              </a:ext>
            </a:extLst>
          </p:cNvPr>
          <p:cNvGrpSpPr/>
          <p:nvPr/>
        </p:nvGrpSpPr>
        <p:grpSpPr>
          <a:xfrm>
            <a:off x="5891737" y="1895094"/>
            <a:ext cx="6082595" cy="3379417"/>
            <a:chOff x="598123" y="1584467"/>
            <a:chExt cx="6082595" cy="3379417"/>
          </a:xfrm>
        </p:grpSpPr>
        <p:sp>
          <p:nvSpPr>
            <p:cNvPr id="20" name="Rectangle: Rounded Corners 19">
              <a:extLst>
                <a:ext uri="{FF2B5EF4-FFF2-40B4-BE49-F238E27FC236}">
                  <a16:creationId xmlns:a16="http://schemas.microsoft.com/office/drawing/2014/main" id="{72AD492F-A666-F522-7E5C-162AE96C9A5B}"/>
                </a:ext>
              </a:extLst>
            </p:cNvPr>
            <p:cNvSpPr/>
            <p:nvPr/>
          </p:nvSpPr>
          <p:spPr>
            <a:xfrm>
              <a:off x="598123" y="1584467"/>
              <a:ext cx="6082595" cy="3379417"/>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E8E8B193-B174-76F5-E4A9-8531AD0BA509}"/>
                </a:ext>
              </a:extLst>
            </p:cNvPr>
            <p:cNvPicPr>
              <a:picLocks noChangeAspect="1"/>
            </p:cNvPicPr>
            <p:nvPr/>
          </p:nvPicPr>
          <p:blipFill>
            <a:blip r:embed="rId3"/>
            <a:stretch>
              <a:fillRect/>
            </a:stretch>
          </p:blipFill>
          <p:spPr>
            <a:xfrm>
              <a:off x="880345" y="1891929"/>
              <a:ext cx="5518150" cy="2729230"/>
            </a:xfrm>
            <a:prstGeom prst="rect">
              <a:avLst/>
            </a:prstGeom>
          </p:spPr>
        </p:pic>
      </p:grpSp>
      <p:sp>
        <p:nvSpPr>
          <p:cNvPr id="19" name="TextBox 18">
            <a:extLst>
              <a:ext uri="{FF2B5EF4-FFF2-40B4-BE49-F238E27FC236}">
                <a16:creationId xmlns:a16="http://schemas.microsoft.com/office/drawing/2014/main" id="{2653B1BF-27DD-8AA8-B7A8-5B8C27E77668}"/>
              </a:ext>
            </a:extLst>
          </p:cNvPr>
          <p:cNvSpPr txBox="1"/>
          <p:nvPr/>
        </p:nvSpPr>
        <p:spPr>
          <a:xfrm>
            <a:off x="7252713" y="5476870"/>
            <a:ext cx="3360642" cy="400110"/>
          </a:xfrm>
          <a:prstGeom prst="rect">
            <a:avLst/>
          </a:prstGeom>
          <a:noFill/>
        </p:spPr>
        <p:txBody>
          <a:bodyPr wrap="square">
            <a:spAutoFit/>
          </a:bodyPr>
          <a:lstStyle/>
          <a:p>
            <a:pPr algn="ctr"/>
            <a:r>
              <a:rPr lang="en-US" sz="2000" dirty="0" err="1">
                <a:latin typeface="Arial "/>
              </a:rPr>
              <a:t>Đóng</a:t>
            </a:r>
            <a:r>
              <a:rPr lang="en-US" sz="2000" dirty="0">
                <a:latin typeface="Arial "/>
              </a:rPr>
              <a:t> </a:t>
            </a:r>
            <a:r>
              <a:rPr lang="en-US" sz="2000" dirty="0" err="1">
                <a:latin typeface="Arial "/>
              </a:rPr>
              <a:t>gói</a:t>
            </a:r>
            <a:r>
              <a:rPr lang="en-US" sz="2000" dirty="0">
                <a:latin typeface="Arial "/>
              </a:rPr>
              <a:t> </a:t>
            </a:r>
            <a:r>
              <a:rPr lang="en-US" sz="2000" dirty="0" err="1">
                <a:latin typeface="Arial "/>
              </a:rPr>
              <a:t>phần</a:t>
            </a:r>
            <a:r>
              <a:rPr lang="en-US" sz="2000" dirty="0">
                <a:latin typeface="Arial "/>
              </a:rPr>
              <a:t> </a:t>
            </a:r>
            <a:r>
              <a:rPr lang="en-US" sz="2000" dirty="0" err="1">
                <a:latin typeface="Arial "/>
              </a:rPr>
              <a:t>cứng</a:t>
            </a:r>
            <a:endParaRPr lang="en-US" sz="2000" dirty="0">
              <a:latin typeface="Arial "/>
            </a:endParaRPr>
          </a:p>
        </p:txBody>
      </p:sp>
      <p:sp>
        <p:nvSpPr>
          <p:cNvPr id="22" name="TextBox 21">
            <a:extLst>
              <a:ext uri="{FF2B5EF4-FFF2-40B4-BE49-F238E27FC236}">
                <a16:creationId xmlns:a16="http://schemas.microsoft.com/office/drawing/2014/main" id="{AB0A1C4B-A389-6AA8-F23E-FC7D664F0BFE}"/>
              </a:ext>
            </a:extLst>
          </p:cNvPr>
          <p:cNvSpPr txBox="1"/>
          <p:nvPr/>
        </p:nvSpPr>
        <p:spPr>
          <a:xfrm>
            <a:off x="598123" y="2449533"/>
            <a:ext cx="5281171" cy="1958934"/>
          </a:xfrm>
          <a:prstGeom prst="rect">
            <a:avLst/>
          </a:prstGeom>
          <a:noFill/>
        </p:spPr>
        <p:txBody>
          <a:bodyPr wrap="square">
            <a:spAutoFit/>
          </a:bodyPr>
          <a:lstStyle/>
          <a:p>
            <a:pPr marL="342900" indent="-342900">
              <a:lnSpc>
                <a:spcPct val="150000"/>
              </a:lnSpc>
              <a:spcBef>
                <a:spcPts val="600"/>
              </a:spcBef>
              <a:buFont typeface="Arial" panose="020B0604020202020204" pitchFamily="34" charset="0"/>
              <a:buChar char="•"/>
            </a:pPr>
            <a:r>
              <a:rPr lang="en-US" sz="2000" dirty="0" err="1">
                <a:solidFill>
                  <a:schemeClr val="tx1"/>
                </a:solidFill>
                <a:effectLst/>
                <a:latin typeface="Arial "/>
                <a:ea typeface="Calibri" panose="020F0502020204030204" pitchFamily="34" charset="0"/>
              </a:rPr>
              <a:t>Các</a:t>
            </a:r>
            <a:r>
              <a:rPr lang="en-US" sz="2000" dirty="0">
                <a:solidFill>
                  <a:schemeClr val="tx1"/>
                </a:solidFill>
                <a:effectLst/>
                <a:latin typeface="Arial "/>
                <a:ea typeface="Calibri" panose="020F0502020204030204" pitchFamily="34" charset="0"/>
              </a:rPr>
              <a:t> </a:t>
            </a:r>
            <a:r>
              <a:rPr lang="en-US" sz="2000" dirty="0" err="1">
                <a:solidFill>
                  <a:schemeClr val="tx1"/>
                </a:solidFill>
                <a:effectLst/>
                <a:latin typeface="Arial "/>
                <a:ea typeface="Calibri" panose="020F0502020204030204" pitchFamily="34" charset="0"/>
              </a:rPr>
              <a:t>linh</a:t>
            </a:r>
            <a:r>
              <a:rPr lang="en-US" sz="2000" dirty="0">
                <a:solidFill>
                  <a:schemeClr val="tx1"/>
                </a:solidFill>
                <a:effectLst/>
                <a:latin typeface="Arial "/>
                <a:ea typeface="Calibri" panose="020F0502020204030204" pitchFamily="34" charset="0"/>
              </a:rPr>
              <a:t> </a:t>
            </a:r>
            <a:r>
              <a:rPr lang="en-US" sz="2000" dirty="0" err="1">
                <a:solidFill>
                  <a:schemeClr val="tx1"/>
                </a:solidFill>
                <a:effectLst/>
                <a:latin typeface="Arial "/>
                <a:ea typeface="Calibri" panose="020F0502020204030204" pitchFamily="34" charset="0"/>
              </a:rPr>
              <a:t>kiện</a:t>
            </a:r>
            <a:r>
              <a:rPr lang="en-US" sz="2000" dirty="0">
                <a:solidFill>
                  <a:schemeClr val="tx1"/>
                </a:solidFill>
                <a:effectLst/>
                <a:latin typeface="Arial "/>
                <a:ea typeface="Calibri" panose="020F0502020204030204" pitchFamily="34" charset="0"/>
              </a:rPr>
              <a:t> </a:t>
            </a:r>
            <a:r>
              <a:rPr lang="en-US" sz="2000" dirty="0" err="1">
                <a:solidFill>
                  <a:schemeClr val="tx1"/>
                </a:solidFill>
                <a:effectLst/>
                <a:latin typeface="Arial "/>
                <a:ea typeface="Calibri" panose="020F0502020204030204" pitchFamily="34" charset="0"/>
              </a:rPr>
              <a:t>được</a:t>
            </a:r>
            <a:r>
              <a:rPr lang="en-US" sz="2000" dirty="0">
                <a:solidFill>
                  <a:schemeClr val="tx1"/>
                </a:solidFill>
                <a:effectLst/>
                <a:latin typeface="Arial "/>
                <a:ea typeface="Calibri" panose="020F0502020204030204" pitchFamily="34" charset="0"/>
              </a:rPr>
              <a:t> </a:t>
            </a:r>
            <a:r>
              <a:rPr lang="en-US" sz="2000" dirty="0" err="1">
                <a:solidFill>
                  <a:schemeClr val="tx1"/>
                </a:solidFill>
                <a:effectLst/>
                <a:latin typeface="Arial "/>
                <a:ea typeface="Calibri" panose="020F0502020204030204" pitchFamily="34" charset="0"/>
              </a:rPr>
              <a:t>đóng</a:t>
            </a:r>
            <a:r>
              <a:rPr lang="en-US" sz="2000" dirty="0">
                <a:solidFill>
                  <a:schemeClr val="tx1"/>
                </a:solidFill>
                <a:effectLst/>
                <a:latin typeface="Arial "/>
                <a:ea typeface="Calibri" panose="020F0502020204030204" pitchFamily="34" charset="0"/>
              </a:rPr>
              <a:t> </a:t>
            </a:r>
            <a:r>
              <a:rPr lang="en-US" sz="2000" dirty="0" err="1">
                <a:solidFill>
                  <a:schemeClr val="tx1"/>
                </a:solidFill>
                <a:effectLst/>
                <a:latin typeface="Arial "/>
                <a:ea typeface="Calibri" panose="020F0502020204030204" pitchFamily="34" charset="0"/>
              </a:rPr>
              <a:t>gói</a:t>
            </a:r>
            <a:r>
              <a:rPr lang="en-US" sz="2000" dirty="0">
                <a:solidFill>
                  <a:schemeClr val="tx1"/>
                </a:solidFill>
                <a:effectLst/>
                <a:latin typeface="Arial "/>
                <a:ea typeface="Calibri" panose="020F0502020204030204" pitchFamily="34" charset="0"/>
              </a:rPr>
              <a:t> </a:t>
            </a:r>
            <a:r>
              <a:rPr lang="en-US" sz="2000" dirty="0" err="1">
                <a:solidFill>
                  <a:schemeClr val="tx1"/>
                </a:solidFill>
                <a:effectLst/>
                <a:latin typeface="Arial "/>
                <a:ea typeface="Calibri" panose="020F0502020204030204" pitchFamily="34" charset="0"/>
              </a:rPr>
              <a:t>và</a:t>
            </a:r>
            <a:r>
              <a:rPr lang="en-US" sz="2000" dirty="0">
                <a:solidFill>
                  <a:schemeClr val="tx1"/>
                </a:solidFill>
                <a:effectLst/>
                <a:latin typeface="Arial "/>
                <a:ea typeface="Calibri" panose="020F0502020204030204" pitchFamily="34" charset="0"/>
              </a:rPr>
              <a:t> </a:t>
            </a:r>
            <a:r>
              <a:rPr lang="en-US" sz="2000" dirty="0" err="1">
                <a:solidFill>
                  <a:schemeClr val="tx1"/>
                </a:solidFill>
                <a:effectLst/>
                <a:latin typeface="Arial "/>
                <a:ea typeface="Calibri" panose="020F0502020204030204" pitchFamily="34" charset="0"/>
              </a:rPr>
              <a:t>đảm</a:t>
            </a:r>
            <a:r>
              <a:rPr lang="en-US" sz="2000" dirty="0">
                <a:solidFill>
                  <a:schemeClr val="tx1"/>
                </a:solidFill>
                <a:effectLst/>
                <a:latin typeface="Arial "/>
                <a:ea typeface="Calibri" panose="020F0502020204030204" pitchFamily="34" charset="0"/>
              </a:rPr>
              <a:t> </a:t>
            </a:r>
            <a:r>
              <a:rPr lang="en-US" sz="2000" dirty="0" err="1">
                <a:solidFill>
                  <a:schemeClr val="tx1"/>
                </a:solidFill>
                <a:effectLst/>
                <a:latin typeface="Arial "/>
                <a:ea typeface="Calibri" panose="020F0502020204030204" pitchFamily="34" charset="0"/>
              </a:rPr>
              <a:t>bảo</a:t>
            </a:r>
            <a:r>
              <a:rPr lang="en-US" sz="2000" dirty="0">
                <a:solidFill>
                  <a:schemeClr val="tx1"/>
                </a:solidFill>
                <a:effectLst/>
                <a:latin typeface="Arial "/>
                <a:ea typeface="Calibri" panose="020F0502020204030204" pitchFamily="34" charset="0"/>
              </a:rPr>
              <a:t> </a:t>
            </a:r>
            <a:r>
              <a:rPr lang="en-US" sz="2000" dirty="0" err="1">
                <a:solidFill>
                  <a:schemeClr val="tx1"/>
                </a:solidFill>
                <a:effectLst/>
                <a:latin typeface="Arial "/>
                <a:ea typeface="Calibri" panose="020F0502020204030204" pitchFamily="34" charset="0"/>
              </a:rPr>
              <a:t>các</a:t>
            </a:r>
            <a:r>
              <a:rPr lang="en-US" sz="2000" dirty="0">
                <a:solidFill>
                  <a:schemeClr val="tx1"/>
                </a:solidFill>
                <a:effectLst/>
                <a:latin typeface="Arial "/>
                <a:ea typeface="Calibri" panose="020F0502020204030204" pitchFamily="34" charset="0"/>
              </a:rPr>
              <a:t> </a:t>
            </a:r>
            <a:r>
              <a:rPr lang="en-US" sz="2000" dirty="0" err="1">
                <a:solidFill>
                  <a:schemeClr val="tx1"/>
                </a:solidFill>
                <a:effectLst/>
                <a:latin typeface="Arial "/>
                <a:ea typeface="Calibri" panose="020F0502020204030204" pitchFamily="34" charset="0"/>
              </a:rPr>
              <a:t>chức</a:t>
            </a:r>
            <a:r>
              <a:rPr lang="en-US" sz="2000" dirty="0">
                <a:solidFill>
                  <a:schemeClr val="tx1"/>
                </a:solidFill>
                <a:latin typeface="Arial "/>
                <a:ea typeface="Calibri" panose="020F0502020204030204" pitchFamily="34" charset="0"/>
              </a:rPr>
              <a:t> </a:t>
            </a:r>
            <a:r>
              <a:rPr lang="en-US" sz="2000" dirty="0" err="1">
                <a:solidFill>
                  <a:schemeClr val="tx1"/>
                </a:solidFill>
                <a:latin typeface="Arial "/>
                <a:ea typeface="Calibri" panose="020F0502020204030204" pitchFamily="34" charset="0"/>
              </a:rPr>
              <a:t>hoạt</a:t>
            </a:r>
            <a:r>
              <a:rPr lang="en-US" sz="2000" dirty="0">
                <a:solidFill>
                  <a:schemeClr val="tx1"/>
                </a:solidFill>
                <a:latin typeface="Arial "/>
                <a:ea typeface="Calibri" panose="020F0502020204030204" pitchFamily="34" charset="0"/>
              </a:rPr>
              <a:t> </a:t>
            </a:r>
            <a:r>
              <a:rPr lang="en-US" sz="2000" dirty="0" err="1">
                <a:solidFill>
                  <a:schemeClr val="tx1"/>
                </a:solidFill>
                <a:latin typeface="Arial "/>
                <a:ea typeface="Calibri" panose="020F0502020204030204" pitchFamily="34" charset="0"/>
              </a:rPr>
              <a:t>động</a:t>
            </a:r>
            <a:r>
              <a:rPr lang="en-US" sz="2000" dirty="0">
                <a:solidFill>
                  <a:schemeClr val="tx1"/>
                </a:solidFill>
                <a:latin typeface="Arial "/>
                <a:ea typeface="Calibri" panose="020F0502020204030204" pitchFamily="34" charset="0"/>
              </a:rPr>
              <a:t> </a:t>
            </a:r>
            <a:r>
              <a:rPr lang="en-US" sz="2000" dirty="0" err="1">
                <a:solidFill>
                  <a:schemeClr val="tx1"/>
                </a:solidFill>
                <a:latin typeface="Arial "/>
                <a:ea typeface="Calibri" panose="020F0502020204030204" pitchFamily="34" charset="0"/>
              </a:rPr>
              <a:t>ổn</a:t>
            </a:r>
            <a:r>
              <a:rPr lang="en-US" sz="2000" dirty="0">
                <a:solidFill>
                  <a:schemeClr val="tx1"/>
                </a:solidFill>
                <a:latin typeface="Arial "/>
                <a:ea typeface="Calibri" panose="020F0502020204030204" pitchFamily="34" charset="0"/>
              </a:rPr>
              <a:t> </a:t>
            </a:r>
            <a:r>
              <a:rPr lang="en-US" sz="2000" dirty="0" err="1">
                <a:solidFill>
                  <a:schemeClr val="tx1"/>
                </a:solidFill>
                <a:latin typeface="Arial "/>
                <a:ea typeface="Calibri" panose="020F0502020204030204" pitchFamily="34" charset="0"/>
              </a:rPr>
              <a:t>định</a:t>
            </a:r>
            <a:r>
              <a:rPr lang="en-US" sz="2000" dirty="0">
                <a:solidFill>
                  <a:schemeClr val="tx1"/>
                </a:solidFill>
                <a:latin typeface="Arial "/>
                <a:ea typeface="Calibri" panose="020F0502020204030204" pitchFamily="34" charset="0"/>
              </a:rPr>
              <a:t>.</a:t>
            </a:r>
          </a:p>
          <a:p>
            <a:pPr marL="342900" indent="-342900">
              <a:lnSpc>
                <a:spcPct val="150000"/>
              </a:lnSpc>
              <a:spcBef>
                <a:spcPts val="600"/>
              </a:spcBef>
              <a:buFont typeface="Arial" panose="020B0604020202020204" pitchFamily="34" charset="0"/>
              <a:buChar char="•"/>
            </a:pPr>
            <a:r>
              <a:rPr lang="en-US" sz="2000" dirty="0" err="1">
                <a:solidFill>
                  <a:schemeClr val="tx1"/>
                </a:solidFill>
                <a:latin typeface="Arial "/>
              </a:rPr>
              <a:t>Hệ</a:t>
            </a:r>
            <a:r>
              <a:rPr lang="en-US" sz="2000" dirty="0">
                <a:solidFill>
                  <a:schemeClr val="tx1"/>
                </a:solidFill>
                <a:latin typeface="Arial "/>
              </a:rPr>
              <a:t> </a:t>
            </a:r>
            <a:r>
              <a:rPr lang="en-US" sz="2000" dirty="0" err="1">
                <a:solidFill>
                  <a:schemeClr val="tx1"/>
                </a:solidFill>
                <a:latin typeface="Arial "/>
              </a:rPr>
              <a:t>thống</a:t>
            </a:r>
            <a:r>
              <a:rPr lang="en-US" sz="2000" dirty="0">
                <a:solidFill>
                  <a:schemeClr val="tx1"/>
                </a:solidFill>
                <a:latin typeface="Arial "/>
              </a:rPr>
              <a:t> </a:t>
            </a:r>
            <a:r>
              <a:rPr lang="en-US" sz="2000" dirty="0" err="1">
                <a:solidFill>
                  <a:schemeClr val="tx1"/>
                </a:solidFill>
                <a:latin typeface="Arial "/>
              </a:rPr>
              <a:t>có</a:t>
            </a:r>
            <a:r>
              <a:rPr lang="en-US" sz="2000" dirty="0">
                <a:solidFill>
                  <a:schemeClr val="tx1"/>
                </a:solidFill>
                <a:latin typeface="Arial "/>
              </a:rPr>
              <a:t> </a:t>
            </a:r>
            <a:r>
              <a:rPr lang="en-US" sz="2000" dirty="0" err="1">
                <a:solidFill>
                  <a:schemeClr val="tx1"/>
                </a:solidFill>
                <a:latin typeface="Arial "/>
              </a:rPr>
              <a:t>kích</a:t>
            </a:r>
            <a:r>
              <a:rPr lang="en-US" sz="2000" dirty="0">
                <a:solidFill>
                  <a:schemeClr val="tx1"/>
                </a:solidFill>
                <a:latin typeface="Arial "/>
              </a:rPr>
              <a:t> </a:t>
            </a:r>
            <a:r>
              <a:rPr lang="en-US" sz="2000" dirty="0" err="1">
                <a:solidFill>
                  <a:schemeClr val="tx1"/>
                </a:solidFill>
                <a:latin typeface="Arial "/>
              </a:rPr>
              <a:t>thước</a:t>
            </a:r>
            <a:r>
              <a:rPr lang="en-US" sz="2000" dirty="0">
                <a:solidFill>
                  <a:schemeClr val="tx1"/>
                </a:solidFill>
                <a:latin typeface="Arial "/>
              </a:rPr>
              <a:t> </a:t>
            </a:r>
            <a:r>
              <a:rPr lang="en-US" sz="2000" dirty="0" err="1">
                <a:solidFill>
                  <a:schemeClr val="tx1"/>
                </a:solidFill>
                <a:latin typeface="Arial "/>
              </a:rPr>
              <a:t>không</a:t>
            </a:r>
            <a:r>
              <a:rPr lang="en-US" sz="2000" dirty="0">
                <a:solidFill>
                  <a:schemeClr val="tx1"/>
                </a:solidFill>
                <a:latin typeface="Arial "/>
              </a:rPr>
              <a:t> </a:t>
            </a:r>
            <a:r>
              <a:rPr lang="en-US" sz="2000" dirty="0" err="1">
                <a:solidFill>
                  <a:schemeClr val="tx1"/>
                </a:solidFill>
                <a:latin typeface="Arial "/>
              </a:rPr>
              <a:t>quá</a:t>
            </a:r>
            <a:r>
              <a:rPr lang="en-US" sz="2000" dirty="0">
                <a:solidFill>
                  <a:schemeClr val="tx1"/>
                </a:solidFill>
                <a:latin typeface="Arial "/>
              </a:rPr>
              <a:t> </a:t>
            </a:r>
            <a:r>
              <a:rPr lang="en-US" sz="2000" dirty="0" err="1">
                <a:solidFill>
                  <a:schemeClr val="tx1"/>
                </a:solidFill>
                <a:latin typeface="Arial "/>
              </a:rPr>
              <a:t>lớn</a:t>
            </a:r>
            <a:r>
              <a:rPr lang="en-US" sz="2000" dirty="0">
                <a:solidFill>
                  <a:schemeClr val="tx1"/>
                </a:solidFill>
                <a:latin typeface="Arial "/>
              </a:rPr>
              <a:t>, </a:t>
            </a:r>
            <a:r>
              <a:rPr lang="en-US" sz="2000" dirty="0" err="1">
                <a:solidFill>
                  <a:schemeClr val="tx1"/>
                </a:solidFill>
                <a:latin typeface="Arial "/>
              </a:rPr>
              <a:t>phù</a:t>
            </a:r>
            <a:r>
              <a:rPr lang="en-US" sz="2000" dirty="0">
                <a:solidFill>
                  <a:schemeClr val="tx1"/>
                </a:solidFill>
                <a:latin typeface="Arial "/>
              </a:rPr>
              <a:t> </a:t>
            </a:r>
            <a:r>
              <a:rPr lang="en-US" sz="2000" dirty="0" err="1">
                <a:solidFill>
                  <a:schemeClr val="tx1"/>
                </a:solidFill>
                <a:latin typeface="Arial "/>
              </a:rPr>
              <a:t>hợp</a:t>
            </a:r>
            <a:r>
              <a:rPr lang="en-US" sz="2000" dirty="0">
                <a:solidFill>
                  <a:schemeClr val="tx1"/>
                </a:solidFill>
                <a:latin typeface="Arial "/>
              </a:rPr>
              <a:t> </a:t>
            </a:r>
            <a:r>
              <a:rPr lang="en-US" sz="2000" dirty="0" err="1">
                <a:solidFill>
                  <a:schemeClr val="tx1"/>
                </a:solidFill>
                <a:latin typeface="Arial "/>
              </a:rPr>
              <a:t>cho</a:t>
            </a:r>
            <a:r>
              <a:rPr lang="en-US" sz="2000" dirty="0">
                <a:solidFill>
                  <a:schemeClr val="tx1"/>
                </a:solidFill>
                <a:latin typeface="Arial "/>
              </a:rPr>
              <a:t> </a:t>
            </a:r>
            <a:r>
              <a:rPr lang="en-US" sz="2000" dirty="0" err="1">
                <a:solidFill>
                  <a:schemeClr val="tx1"/>
                </a:solidFill>
                <a:latin typeface="Arial "/>
              </a:rPr>
              <a:t>hoạt</a:t>
            </a:r>
            <a:r>
              <a:rPr lang="en-US" sz="2000" dirty="0">
                <a:solidFill>
                  <a:schemeClr val="tx1"/>
                </a:solidFill>
                <a:latin typeface="Arial "/>
              </a:rPr>
              <a:t> </a:t>
            </a:r>
            <a:r>
              <a:rPr lang="en-US" sz="2000" dirty="0" err="1">
                <a:solidFill>
                  <a:schemeClr val="tx1"/>
                </a:solidFill>
                <a:latin typeface="Arial "/>
              </a:rPr>
              <a:t>động</a:t>
            </a:r>
            <a:r>
              <a:rPr lang="en-US" sz="2000" dirty="0">
                <a:solidFill>
                  <a:schemeClr val="tx1"/>
                </a:solidFill>
                <a:latin typeface="Arial "/>
              </a:rPr>
              <a:t> </a:t>
            </a:r>
            <a:r>
              <a:rPr lang="en-US" sz="2000" dirty="0" err="1">
                <a:solidFill>
                  <a:schemeClr val="tx1"/>
                </a:solidFill>
                <a:latin typeface="Arial "/>
              </a:rPr>
              <a:t>chấm</a:t>
            </a:r>
            <a:r>
              <a:rPr lang="en-US" sz="2000" dirty="0">
                <a:solidFill>
                  <a:schemeClr val="tx1"/>
                </a:solidFill>
                <a:latin typeface="Arial "/>
              </a:rPr>
              <a:t> </a:t>
            </a:r>
            <a:r>
              <a:rPr lang="en-US" sz="2000" dirty="0" err="1">
                <a:solidFill>
                  <a:schemeClr val="tx1"/>
                </a:solidFill>
                <a:latin typeface="Arial "/>
              </a:rPr>
              <a:t>công</a:t>
            </a:r>
            <a:r>
              <a:rPr lang="en-US" sz="2000" dirty="0">
                <a:solidFill>
                  <a:schemeClr val="tx1"/>
                </a:solidFill>
                <a:latin typeface="Arial "/>
              </a:rPr>
              <a:t>.</a:t>
            </a:r>
          </a:p>
        </p:txBody>
      </p:sp>
      <p:sp>
        <p:nvSpPr>
          <p:cNvPr id="23" name="Google Shape;114;p14">
            <a:extLst>
              <a:ext uri="{FF2B5EF4-FFF2-40B4-BE49-F238E27FC236}">
                <a16:creationId xmlns:a16="http://schemas.microsoft.com/office/drawing/2014/main" id="{311684DF-FE7D-CEE8-DDB6-F43E9A111F6B}"/>
              </a:ext>
            </a:extLst>
          </p:cNvPr>
          <p:cNvSpPr txBox="1"/>
          <p:nvPr/>
        </p:nvSpPr>
        <p:spPr>
          <a:xfrm>
            <a:off x="205226" y="1728781"/>
            <a:ext cx="3317141" cy="477013"/>
          </a:xfrm>
          <a:prstGeom prst="rect">
            <a:avLst/>
          </a:prstGeom>
          <a:noFill/>
          <a:ln>
            <a:noFill/>
          </a:ln>
        </p:spPr>
        <p:txBody>
          <a:bodyPr spcFirstLastPara="1" wrap="square" lIns="91425" tIns="45700" rIns="91425" bIns="45700" anchor="t" anchorCtr="0">
            <a:spAutoFit/>
          </a:bodyPr>
          <a:lstStyle/>
          <a:p>
            <a:pPr marL="342900" marR="0" lvl="0" indent="-342900" algn="ctr" rtl="0">
              <a:spcBef>
                <a:spcPts val="0"/>
              </a:spcBef>
              <a:spcAft>
                <a:spcPts val="0"/>
              </a:spcAft>
              <a:buFont typeface="Wingdings" panose="05000000000000000000" pitchFamily="2" charset="2"/>
              <a:buChar char="v"/>
            </a:pPr>
            <a:r>
              <a:rPr lang="en-US" sz="2500" b="1" dirty="0" err="1">
                <a:solidFill>
                  <a:schemeClr val="tx1"/>
                </a:solidFill>
                <a:latin typeface="Calibri"/>
                <a:cs typeface="Calibri"/>
                <a:sym typeface="Calibri"/>
              </a:rPr>
              <a:t>Đóng</a:t>
            </a:r>
            <a:r>
              <a:rPr lang="en-US" sz="2500" b="1" dirty="0">
                <a:solidFill>
                  <a:schemeClr val="tx1"/>
                </a:solidFill>
                <a:latin typeface="Calibri"/>
                <a:cs typeface="Calibri"/>
                <a:sym typeface="Calibri"/>
              </a:rPr>
              <a:t> </a:t>
            </a:r>
            <a:r>
              <a:rPr lang="en-US" sz="2500" b="1" dirty="0" err="1">
                <a:solidFill>
                  <a:schemeClr val="tx1"/>
                </a:solidFill>
                <a:latin typeface="Calibri"/>
                <a:cs typeface="Calibri"/>
                <a:sym typeface="Calibri"/>
              </a:rPr>
              <a:t>gói</a:t>
            </a:r>
            <a:r>
              <a:rPr lang="en-US" sz="2500" b="1" dirty="0">
                <a:solidFill>
                  <a:schemeClr val="tx1"/>
                </a:solidFill>
                <a:latin typeface="Calibri"/>
                <a:cs typeface="Calibri"/>
                <a:sym typeface="Calibri"/>
              </a:rPr>
              <a:t> </a:t>
            </a:r>
            <a:r>
              <a:rPr lang="en-US" sz="2500" b="1" dirty="0" err="1">
                <a:solidFill>
                  <a:schemeClr val="tx1"/>
                </a:solidFill>
                <a:latin typeface="Calibri"/>
                <a:cs typeface="Calibri"/>
                <a:sym typeface="Calibri"/>
              </a:rPr>
              <a:t>sản</a:t>
            </a:r>
            <a:r>
              <a:rPr lang="en-US" sz="2500" b="1" dirty="0">
                <a:solidFill>
                  <a:schemeClr val="tx1"/>
                </a:solidFill>
                <a:latin typeface="Calibri"/>
                <a:cs typeface="Calibri"/>
                <a:sym typeface="Calibri"/>
              </a:rPr>
              <a:t> </a:t>
            </a:r>
            <a:r>
              <a:rPr lang="en-US" sz="2500" b="1" dirty="0" err="1">
                <a:solidFill>
                  <a:schemeClr val="tx1"/>
                </a:solidFill>
                <a:latin typeface="Calibri"/>
                <a:cs typeface="Calibri"/>
                <a:sym typeface="Calibri"/>
              </a:rPr>
              <a:t>phẩm</a:t>
            </a:r>
            <a:endParaRPr lang="vi-VN" sz="2500" dirty="0">
              <a:solidFill>
                <a:schemeClr val="tx1"/>
              </a:solidFill>
            </a:endParaRPr>
          </a:p>
        </p:txBody>
      </p:sp>
    </p:spTree>
    <p:extLst>
      <p:ext uri="{BB962C8B-B14F-4D97-AF65-F5344CB8AC3E}">
        <p14:creationId xmlns:p14="http://schemas.microsoft.com/office/powerpoint/2010/main" val="3299996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2"/>
        <p:cNvGrpSpPr/>
        <p:nvPr/>
      </p:nvGrpSpPr>
      <p:grpSpPr>
        <a:xfrm>
          <a:off x="0" y="0"/>
          <a:ext cx="0" cy="0"/>
          <a:chOff x="0" y="0"/>
          <a:chExt cx="0" cy="0"/>
        </a:xfrm>
      </p:grpSpPr>
      <p:cxnSp>
        <p:nvCxnSpPr>
          <p:cNvPr id="4" name="Google Shape;104;p14">
            <a:extLst>
              <a:ext uri="{FF2B5EF4-FFF2-40B4-BE49-F238E27FC236}">
                <a16:creationId xmlns:a16="http://schemas.microsoft.com/office/drawing/2014/main" id="{A63E9E3D-72F7-9400-167A-119C7D8C079A}"/>
              </a:ext>
            </a:extLst>
          </p:cNvPr>
          <p:cNvCxnSpPr/>
          <p:nvPr/>
        </p:nvCxnSpPr>
        <p:spPr>
          <a:xfrm>
            <a:off x="598123" y="706178"/>
            <a:ext cx="11593877" cy="0"/>
          </a:xfrm>
          <a:prstGeom prst="straightConnector1">
            <a:avLst/>
          </a:prstGeom>
          <a:noFill/>
          <a:ln w="28575" cap="flat" cmpd="sng">
            <a:solidFill>
              <a:srgbClr val="2F5496"/>
            </a:solidFill>
            <a:prstDash val="solid"/>
            <a:miter lim="800000"/>
            <a:headEnd type="none" w="sm" len="sm"/>
            <a:tailEnd type="none" w="sm" len="sm"/>
          </a:ln>
        </p:spPr>
      </p:cxnSp>
      <p:cxnSp>
        <p:nvCxnSpPr>
          <p:cNvPr id="5" name="Google Shape;105;p14">
            <a:extLst>
              <a:ext uri="{FF2B5EF4-FFF2-40B4-BE49-F238E27FC236}">
                <a16:creationId xmlns:a16="http://schemas.microsoft.com/office/drawing/2014/main" id="{CA752C11-8BDC-4A5C-344E-2839CA3BFBCF}"/>
              </a:ext>
            </a:extLst>
          </p:cNvPr>
          <p:cNvCxnSpPr/>
          <p:nvPr/>
        </p:nvCxnSpPr>
        <p:spPr>
          <a:xfrm>
            <a:off x="-47982" y="792111"/>
            <a:ext cx="12239982" cy="0"/>
          </a:xfrm>
          <a:prstGeom prst="straightConnector1">
            <a:avLst/>
          </a:prstGeom>
          <a:noFill/>
          <a:ln w="28575" cap="flat" cmpd="sng">
            <a:solidFill>
              <a:srgbClr val="C00000"/>
            </a:solidFill>
            <a:prstDash val="solid"/>
            <a:miter lim="800000"/>
            <a:headEnd type="none" w="sm" len="sm"/>
            <a:tailEnd type="none" w="sm" len="sm"/>
          </a:ln>
        </p:spPr>
      </p:cxnSp>
      <p:cxnSp>
        <p:nvCxnSpPr>
          <p:cNvPr id="6" name="Google Shape;106;p14">
            <a:extLst>
              <a:ext uri="{FF2B5EF4-FFF2-40B4-BE49-F238E27FC236}">
                <a16:creationId xmlns:a16="http://schemas.microsoft.com/office/drawing/2014/main" id="{9DF266F9-C59B-8558-F078-7CD12C00710D}"/>
              </a:ext>
            </a:extLst>
          </p:cNvPr>
          <p:cNvCxnSpPr/>
          <p:nvPr/>
        </p:nvCxnSpPr>
        <p:spPr>
          <a:xfrm>
            <a:off x="-8462" y="6589412"/>
            <a:ext cx="12200462" cy="0"/>
          </a:xfrm>
          <a:prstGeom prst="straightConnector1">
            <a:avLst/>
          </a:prstGeom>
          <a:noFill/>
          <a:ln w="28575" cap="flat" cmpd="sng">
            <a:solidFill>
              <a:srgbClr val="2E75B5"/>
            </a:solidFill>
            <a:prstDash val="solid"/>
            <a:miter lim="800000"/>
            <a:headEnd type="none" w="sm" len="sm"/>
            <a:tailEnd type="none" w="sm" len="sm"/>
          </a:ln>
        </p:spPr>
      </p:cxnSp>
      <p:cxnSp>
        <p:nvCxnSpPr>
          <p:cNvPr id="7" name="Google Shape;107;p14">
            <a:extLst>
              <a:ext uri="{FF2B5EF4-FFF2-40B4-BE49-F238E27FC236}">
                <a16:creationId xmlns:a16="http://schemas.microsoft.com/office/drawing/2014/main" id="{57A4C780-6E46-BB9A-4F31-98E853863FF7}"/>
              </a:ext>
            </a:extLst>
          </p:cNvPr>
          <p:cNvCxnSpPr/>
          <p:nvPr/>
        </p:nvCxnSpPr>
        <p:spPr>
          <a:xfrm>
            <a:off x="142017" y="1810693"/>
            <a:ext cx="0" cy="5047307"/>
          </a:xfrm>
          <a:prstGeom prst="straightConnector1">
            <a:avLst/>
          </a:prstGeom>
          <a:noFill/>
          <a:ln w="28575" cap="flat" cmpd="sng">
            <a:solidFill>
              <a:srgbClr val="C00000"/>
            </a:solidFill>
            <a:prstDash val="solid"/>
            <a:miter lim="800000"/>
            <a:headEnd type="none" w="sm" len="sm"/>
            <a:tailEnd type="none" w="sm" len="sm"/>
          </a:ln>
        </p:spPr>
      </p:cxnSp>
      <p:sp>
        <p:nvSpPr>
          <p:cNvPr id="8" name="Google Shape;108;p14">
            <a:extLst>
              <a:ext uri="{FF2B5EF4-FFF2-40B4-BE49-F238E27FC236}">
                <a16:creationId xmlns:a16="http://schemas.microsoft.com/office/drawing/2014/main" id="{9E948A9E-3DB7-264E-D4EA-E15F081C6946}"/>
              </a:ext>
            </a:extLst>
          </p:cNvPr>
          <p:cNvSpPr/>
          <p:nvPr/>
        </p:nvSpPr>
        <p:spPr>
          <a:xfrm flipH="1">
            <a:off x="11126715" y="6580360"/>
            <a:ext cx="1074929" cy="277640"/>
          </a:xfrm>
          <a:prstGeom prst="snip1Rect">
            <a:avLst>
              <a:gd name="adj" fmla="val 50000"/>
            </a:avLst>
          </a:prstGeom>
          <a:solidFill>
            <a:srgbClr val="2E75B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9" name="Google Shape;109;p14">
            <a:extLst>
              <a:ext uri="{FF2B5EF4-FFF2-40B4-BE49-F238E27FC236}">
                <a16:creationId xmlns:a16="http://schemas.microsoft.com/office/drawing/2014/main" id="{B71F095C-A722-8343-8085-E0DDEF06BF31}"/>
              </a:ext>
            </a:extLst>
          </p:cNvPr>
          <p:cNvCxnSpPr/>
          <p:nvPr/>
        </p:nvCxnSpPr>
        <p:spPr>
          <a:xfrm rot="5400000">
            <a:off x="11655168" y="6043174"/>
            <a:ext cx="516000" cy="461700"/>
          </a:xfrm>
          <a:prstGeom prst="bentConnector3">
            <a:avLst>
              <a:gd name="adj1" fmla="val 99132"/>
            </a:avLst>
          </a:prstGeom>
          <a:noFill/>
          <a:ln w="28575" cap="flat" cmpd="sng">
            <a:solidFill>
              <a:srgbClr val="C00000"/>
            </a:solidFill>
            <a:prstDash val="solid"/>
            <a:miter lim="800000"/>
            <a:headEnd type="none" w="sm" len="sm"/>
            <a:tailEnd type="none" w="sm" len="sm"/>
          </a:ln>
        </p:spPr>
      </p:cxnSp>
      <p:sp>
        <p:nvSpPr>
          <p:cNvPr id="10" name="Google Shape;116;p14">
            <a:extLst>
              <a:ext uri="{FF2B5EF4-FFF2-40B4-BE49-F238E27FC236}">
                <a16:creationId xmlns:a16="http://schemas.microsoft.com/office/drawing/2014/main" id="{095DC1B3-C4A9-A509-A3EB-E595B10860D3}"/>
              </a:ext>
            </a:extLst>
          </p:cNvPr>
          <p:cNvSpPr txBox="1"/>
          <p:nvPr/>
        </p:nvSpPr>
        <p:spPr>
          <a:xfrm>
            <a:off x="11561903" y="6534513"/>
            <a:ext cx="67314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1800" dirty="0">
                <a:solidFill>
                  <a:schemeClr val="lt1"/>
                </a:solidFill>
                <a:latin typeface="Calibri"/>
                <a:ea typeface="Calibri"/>
                <a:cs typeface="Calibri"/>
                <a:sym typeface="Calibri"/>
              </a:rPr>
              <a:t>1</a:t>
            </a:r>
            <a:r>
              <a:rPr lang="en-US" sz="1800" dirty="0">
                <a:solidFill>
                  <a:schemeClr val="lt1"/>
                </a:solidFill>
                <a:latin typeface="Calibri"/>
                <a:ea typeface="Calibri"/>
                <a:cs typeface="Calibri"/>
                <a:sym typeface="Calibri"/>
              </a:rPr>
              <a:t>1</a:t>
            </a:r>
            <a:endParaRPr dirty="0"/>
          </a:p>
        </p:txBody>
      </p:sp>
      <p:sp>
        <p:nvSpPr>
          <p:cNvPr id="11" name="Google Shape;96;p13">
            <a:extLst>
              <a:ext uri="{FF2B5EF4-FFF2-40B4-BE49-F238E27FC236}">
                <a16:creationId xmlns:a16="http://schemas.microsoft.com/office/drawing/2014/main" id="{CF4850A5-B777-ED8F-8906-5F179E14911A}"/>
              </a:ext>
            </a:extLst>
          </p:cNvPr>
          <p:cNvSpPr txBox="1"/>
          <p:nvPr/>
        </p:nvSpPr>
        <p:spPr>
          <a:xfrm>
            <a:off x="-529335" y="28584"/>
            <a:ext cx="8977179" cy="707846"/>
          </a:xfrm>
          <a:prstGeom prst="rect">
            <a:avLst/>
          </a:prstGeom>
          <a:noFill/>
          <a:ln>
            <a:noFill/>
          </a:ln>
        </p:spPr>
        <p:txBody>
          <a:bodyPr spcFirstLastPara="1" wrap="square" lIns="91425" tIns="45700" rIns="91425" bIns="45700" anchor="t" anchorCtr="0">
            <a:spAutoFit/>
          </a:bodyPr>
          <a:lstStyle/>
          <a:p>
            <a:pPr lvl="0" algn="ctr"/>
            <a:r>
              <a:rPr lang="en-US" sz="4000" b="1" dirty="0">
                <a:solidFill>
                  <a:srgbClr val="2E75B6"/>
                </a:solidFill>
                <a:latin typeface="Calibri"/>
                <a:ea typeface="Calibri"/>
                <a:cs typeface="Calibri"/>
                <a:sym typeface="Calibri"/>
              </a:rPr>
              <a:t>PHẦN 4: KẾT QUẢ VÀ ĐÁNH GIÁ</a:t>
            </a:r>
            <a:endParaRPr lang="en-US" sz="4000" dirty="0"/>
          </a:p>
        </p:txBody>
      </p:sp>
      <p:sp>
        <p:nvSpPr>
          <p:cNvPr id="12" name="Google Shape;114;p14">
            <a:extLst>
              <a:ext uri="{FF2B5EF4-FFF2-40B4-BE49-F238E27FC236}">
                <a16:creationId xmlns:a16="http://schemas.microsoft.com/office/drawing/2014/main" id="{9403539F-FABA-9B7C-2B66-4009C485152D}"/>
              </a:ext>
            </a:extLst>
          </p:cNvPr>
          <p:cNvSpPr txBox="1"/>
          <p:nvPr/>
        </p:nvSpPr>
        <p:spPr>
          <a:xfrm>
            <a:off x="-56219" y="836593"/>
            <a:ext cx="2907587" cy="55395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000" b="1" dirty="0">
                <a:solidFill>
                  <a:srgbClr val="2E75B6"/>
                </a:solidFill>
                <a:latin typeface="Calibri"/>
                <a:cs typeface="Calibri"/>
                <a:sym typeface="Calibri"/>
              </a:rPr>
              <a:t>1. </a:t>
            </a:r>
            <a:r>
              <a:rPr lang="en-US" sz="3000" b="1" dirty="0" err="1">
                <a:solidFill>
                  <a:srgbClr val="2E75B6"/>
                </a:solidFill>
                <a:latin typeface="Calibri"/>
                <a:cs typeface="Calibri"/>
                <a:sym typeface="Calibri"/>
              </a:rPr>
              <a:t>Phần</a:t>
            </a:r>
            <a:r>
              <a:rPr lang="en-US" sz="3000" b="1" dirty="0">
                <a:solidFill>
                  <a:srgbClr val="2E75B6"/>
                </a:solidFill>
                <a:latin typeface="Calibri"/>
                <a:cs typeface="Calibri"/>
                <a:sym typeface="Calibri"/>
              </a:rPr>
              <a:t> </a:t>
            </a:r>
            <a:r>
              <a:rPr lang="en-US" sz="3000" b="1" dirty="0" err="1">
                <a:solidFill>
                  <a:srgbClr val="2E75B6"/>
                </a:solidFill>
                <a:latin typeface="Calibri"/>
                <a:cs typeface="Calibri"/>
                <a:sym typeface="Calibri"/>
              </a:rPr>
              <a:t>cứng</a:t>
            </a:r>
            <a:endParaRPr lang="vi-VN" sz="3000" dirty="0"/>
          </a:p>
        </p:txBody>
      </p:sp>
      <p:sp>
        <p:nvSpPr>
          <p:cNvPr id="20" name="Google Shape;114;p14">
            <a:extLst>
              <a:ext uri="{FF2B5EF4-FFF2-40B4-BE49-F238E27FC236}">
                <a16:creationId xmlns:a16="http://schemas.microsoft.com/office/drawing/2014/main" id="{D1357383-68C4-9E5D-F74C-7BEFAAAEF840}"/>
              </a:ext>
            </a:extLst>
          </p:cNvPr>
          <p:cNvSpPr txBox="1"/>
          <p:nvPr/>
        </p:nvSpPr>
        <p:spPr>
          <a:xfrm>
            <a:off x="217668" y="1504544"/>
            <a:ext cx="3317141" cy="477013"/>
          </a:xfrm>
          <a:prstGeom prst="rect">
            <a:avLst/>
          </a:prstGeom>
          <a:noFill/>
          <a:ln>
            <a:noFill/>
          </a:ln>
        </p:spPr>
        <p:txBody>
          <a:bodyPr spcFirstLastPara="1" wrap="square" lIns="91425" tIns="45700" rIns="91425" bIns="45700" anchor="t" anchorCtr="0">
            <a:spAutoFit/>
          </a:bodyPr>
          <a:lstStyle/>
          <a:p>
            <a:pPr marL="342900" marR="0" lvl="0" indent="-342900" algn="ctr" rtl="0">
              <a:spcBef>
                <a:spcPts val="0"/>
              </a:spcBef>
              <a:spcAft>
                <a:spcPts val="0"/>
              </a:spcAft>
              <a:buFont typeface="Wingdings" panose="05000000000000000000" pitchFamily="2" charset="2"/>
              <a:buChar char="v"/>
            </a:pPr>
            <a:r>
              <a:rPr lang="en-US" sz="2500" b="1" dirty="0">
                <a:solidFill>
                  <a:schemeClr val="tx1"/>
                </a:solidFill>
                <a:latin typeface="Calibri"/>
                <a:cs typeface="Calibri"/>
                <a:sym typeface="Calibri"/>
              </a:rPr>
              <a:t>Giao </a:t>
            </a:r>
            <a:r>
              <a:rPr lang="en-US" sz="2500" b="1" dirty="0" err="1">
                <a:solidFill>
                  <a:schemeClr val="tx1"/>
                </a:solidFill>
                <a:latin typeface="Calibri"/>
                <a:cs typeface="Calibri"/>
                <a:sym typeface="Calibri"/>
              </a:rPr>
              <a:t>diện</a:t>
            </a:r>
            <a:r>
              <a:rPr lang="en-US" sz="2500" b="1" dirty="0">
                <a:solidFill>
                  <a:schemeClr val="tx1"/>
                </a:solidFill>
                <a:latin typeface="Calibri"/>
                <a:cs typeface="Calibri"/>
                <a:sym typeface="Calibri"/>
              </a:rPr>
              <a:t> </a:t>
            </a:r>
            <a:r>
              <a:rPr lang="en-US" sz="2500" b="1" dirty="0" err="1">
                <a:solidFill>
                  <a:schemeClr val="tx1"/>
                </a:solidFill>
                <a:latin typeface="Calibri"/>
                <a:cs typeface="Calibri"/>
                <a:sym typeface="Calibri"/>
              </a:rPr>
              <a:t>chấm</a:t>
            </a:r>
            <a:r>
              <a:rPr lang="en-US" sz="2500" b="1" dirty="0">
                <a:solidFill>
                  <a:schemeClr val="tx1"/>
                </a:solidFill>
                <a:latin typeface="Calibri"/>
                <a:cs typeface="Calibri"/>
                <a:sym typeface="Calibri"/>
              </a:rPr>
              <a:t> </a:t>
            </a:r>
            <a:r>
              <a:rPr lang="en-US" sz="2500" b="1" dirty="0" err="1">
                <a:solidFill>
                  <a:schemeClr val="tx1"/>
                </a:solidFill>
                <a:latin typeface="Calibri"/>
                <a:cs typeface="Calibri"/>
                <a:sym typeface="Calibri"/>
              </a:rPr>
              <a:t>công</a:t>
            </a:r>
            <a:endParaRPr lang="vi-VN" sz="2500" dirty="0">
              <a:solidFill>
                <a:schemeClr val="tx1"/>
              </a:solidFill>
            </a:endParaRPr>
          </a:p>
        </p:txBody>
      </p:sp>
      <p:grpSp>
        <p:nvGrpSpPr>
          <p:cNvPr id="24" name="Group 23">
            <a:extLst>
              <a:ext uri="{FF2B5EF4-FFF2-40B4-BE49-F238E27FC236}">
                <a16:creationId xmlns:a16="http://schemas.microsoft.com/office/drawing/2014/main" id="{574069F8-30AB-9DE5-D1D8-AB779C4455E0}"/>
              </a:ext>
            </a:extLst>
          </p:cNvPr>
          <p:cNvGrpSpPr/>
          <p:nvPr/>
        </p:nvGrpSpPr>
        <p:grpSpPr>
          <a:xfrm>
            <a:off x="792554" y="2433134"/>
            <a:ext cx="4777272" cy="2853817"/>
            <a:chOff x="2220688" y="2361989"/>
            <a:chExt cx="4777272" cy="2853817"/>
          </a:xfrm>
        </p:grpSpPr>
        <p:sp>
          <p:nvSpPr>
            <p:cNvPr id="22" name="Rectangle: Rounded Corners 21">
              <a:extLst>
                <a:ext uri="{FF2B5EF4-FFF2-40B4-BE49-F238E27FC236}">
                  <a16:creationId xmlns:a16="http://schemas.microsoft.com/office/drawing/2014/main" id="{2F757138-4CE0-65E9-9F3D-701D72ACD2A2}"/>
                </a:ext>
              </a:extLst>
            </p:cNvPr>
            <p:cNvSpPr/>
            <p:nvPr/>
          </p:nvSpPr>
          <p:spPr>
            <a:xfrm>
              <a:off x="2220688" y="2361989"/>
              <a:ext cx="4777272" cy="2853817"/>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screenshot of a computer&#10;&#10;Description automatically generated with medium confidence">
              <a:extLst>
                <a:ext uri="{FF2B5EF4-FFF2-40B4-BE49-F238E27FC236}">
                  <a16:creationId xmlns:a16="http://schemas.microsoft.com/office/drawing/2014/main" id="{3E10BC0F-24FB-A3B5-D4DA-64CD0AD72FBF}"/>
                </a:ext>
              </a:extLst>
            </p:cNvPr>
            <p:cNvPicPr>
              <a:picLocks noChangeAspect="1"/>
            </p:cNvPicPr>
            <p:nvPr/>
          </p:nvPicPr>
          <p:blipFill>
            <a:blip r:embed="rId3"/>
            <a:stretch>
              <a:fillRect/>
            </a:stretch>
          </p:blipFill>
          <p:spPr>
            <a:xfrm>
              <a:off x="2506207" y="2573507"/>
              <a:ext cx="4175125" cy="2430780"/>
            </a:xfrm>
            <a:prstGeom prst="rect">
              <a:avLst/>
            </a:prstGeom>
            <a:ln w="38100">
              <a:noFill/>
            </a:ln>
          </p:spPr>
        </p:pic>
      </p:grpSp>
      <p:grpSp>
        <p:nvGrpSpPr>
          <p:cNvPr id="26" name="Group 25">
            <a:extLst>
              <a:ext uri="{FF2B5EF4-FFF2-40B4-BE49-F238E27FC236}">
                <a16:creationId xmlns:a16="http://schemas.microsoft.com/office/drawing/2014/main" id="{328E1FC4-90DE-69D7-395B-5585F09FBA9C}"/>
              </a:ext>
            </a:extLst>
          </p:cNvPr>
          <p:cNvGrpSpPr/>
          <p:nvPr/>
        </p:nvGrpSpPr>
        <p:grpSpPr>
          <a:xfrm>
            <a:off x="6620396" y="2420067"/>
            <a:ext cx="5043783" cy="2934432"/>
            <a:chOff x="6550091" y="2223546"/>
            <a:chExt cx="5043783" cy="2934432"/>
          </a:xfrm>
        </p:grpSpPr>
        <p:sp>
          <p:nvSpPr>
            <p:cNvPr id="23" name="Rectangle: Rounded Corners 22">
              <a:extLst>
                <a:ext uri="{FF2B5EF4-FFF2-40B4-BE49-F238E27FC236}">
                  <a16:creationId xmlns:a16="http://schemas.microsoft.com/office/drawing/2014/main" id="{9F460B61-ED30-DA0A-70F1-E3D87F12E528}"/>
                </a:ext>
              </a:extLst>
            </p:cNvPr>
            <p:cNvSpPr/>
            <p:nvPr/>
          </p:nvSpPr>
          <p:spPr>
            <a:xfrm>
              <a:off x="6550091" y="2223546"/>
              <a:ext cx="5043783" cy="2934432"/>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descr="A screen shot of a computer&#10;&#10;Description automatically generated with medium confidence">
              <a:extLst>
                <a:ext uri="{FF2B5EF4-FFF2-40B4-BE49-F238E27FC236}">
                  <a16:creationId xmlns:a16="http://schemas.microsoft.com/office/drawing/2014/main" id="{42955325-DD34-2A0C-92E9-FCEE9832DEA7}"/>
                </a:ext>
              </a:extLst>
            </p:cNvPr>
            <p:cNvPicPr>
              <a:picLocks noChangeAspect="1"/>
            </p:cNvPicPr>
            <p:nvPr/>
          </p:nvPicPr>
          <p:blipFill>
            <a:blip r:embed="rId4"/>
            <a:stretch>
              <a:fillRect/>
            </a:stretch>
          </p:blipFill>
          <p:spPr>
            <a:xfrm>
              <a:off x="6911997" y="2433134"/>
              <a:ext cx="4319970" cy="2497152"/>
            </a:xfrm>
            <a:prstGeom prst="rect">
              <a:avLst/>
            </a:prstGeom>
            <a:ln w="28575">
              <a:noFill/>
            </a:ln>
          </p:spPr>
        </p:pic>
      </p:grpSp>
      <p:sp>
        <p:nvSpPr>
          <p:cNvPr id="27" name="Google Shape;114;p14">
            <a:extLst>
              <a:ext uri="{FF2B5EF4-FFF2-40B4-BE49-F238E27FC236}">
                <a16:creationId xmlns:a16="http://schemas.microsoft.com/office/drawing/2014/main" id="{3556DA70-632C-C9B9-03E2-01C6097E6725}"/>
              </a:ext>
            </a:extLst>
          </p:cNvPr>
          <p:cNvSpPr txBox="1"/>
          <p:nvPr/>
        </p:nvSpPr>
        <p:spPr>
          <a:xfrm>
            <a:off x="6220362" y="1503501"/>
            <a:ext cx="3317141" cy="477013"/>
          </a:xfrm>
          <a:prstGeom prst="rect">
            <a:avLst/>
          </a:prstGeom>
          <a:noFill/>
          <a:ln>
            <a:noFill/>
          </a:ln>
        </p:spPr>
        <p:txBody>
          <a:bodyPr spcFirstLastPara="1" wrap="square" lIns="91425" tIns="45700" rIns="91425" bIns="45700" anchor="t" anchorCtr="0">
            <a:spAutoFit/>
          </a:bodyPr>
          <a:lstStyle/>
          <a:p>
            <a:pPr marL="342900" marR="0" lvl="0" indent="-342900" algn="ctr" rtl="0">
              <a:spcBef>
                <a:spcPts val="0"/>
              </a:spcBef>
              <a:spcAft>
                <a:spcPts val="0"/>
              </a:spcAft>
              <a:buFont typeface="Wingdings" panose="05000000000000000000" pitchFamily="2" charset="2"/>
              <a:buChar char="v"/>
            </a:pPr>
            <a:r>
              <a:rPr lang="en-US" sz="2500" b="1" dirty="0">
                <a:solidFill>
                  <a:schemeClr val="tx1"/>
                </a:solidFill>
                <a:latin typeface="Calibri"/>
                <a:cs typeface="Calibri"/>
                <a:sym typeface="Calibri"/>
              </a:rPr>
              <a:t>Giao </a:t>
            </a:r>
            <a:r>
              <a:rPr lang="en-US" sz="2500" b="1" dirty="0" err="1">
                <a:solidFill>
                  <a:schemeClr val="tx1"/>
                </a:solidFill>
                <a:latin typeface="Calibri"/>
                <a:cs typeface="Calibri"/>
                <a:sym typeface="Calibri"/>
              </a:rPr>
              <a:t>diện</a:t>
            </a:r>
            <a:r>
              <a:rPr lang="en-US" sz="2500" b="1" dirty="0">
                <a:solidFill>
                  <a:schemeClr val="tx1"/>
                </a:solidFill>
                <a:latin typeface="Calibri"/>
                <a:cs typeface="Calibri"/>
                <a:sym typeface="Calibri"/>
              </a:rPr>
              <a:t> </a:t>
            </a:r>
            <a:r>
              <a:rPr lang="en-US" sz="2500" b="1" dirty="0" err="1">
                <a:solidFill>
                  <a:schemeClr val="tx1"/>
                </a:solidFill>
                <a:latin typeface="Calibri"/>
                <a:cs typeface="Calibri"/>
                <a:sym typeface="Calibri"/>
              </a:rPr>
              <a:t>quản</a:t>
            </a:r>
            <a:r>
              <a:rPr lang="en-US" sz="2500" b="1" dirty="0">
                <a:solidFill>
                  <a:schemeClr val="tx1"/>
                </a:solidFill>
                <a:latin typeface="Calibri"/>
                <a:cs typeface="Calibri"/>
                <a:sym typeface="Calibri"/>
              </a:rPr>
              <a:t> </a:t>
            </a:r>
            <a:r>
              <a:rPr lang="en-US" sz="2500" b="1" dirty="0" err="1">
                <a:solidFill>
                  <a:schemeClr val="tx1"/>
                </a:solidFill>
                <a:latin typeface="Calibri"/>
                <a:cs typeface="Calibri"/>
                <a:sym typeface="Calibri"/>
              </a:rPr>
              <a:t>lý</a:t>
            </a:r>
            <a:endParaRPr lang="vi-VN" sz="2500" dirty="0">
              <a:solidFill>
                <a:schemeClr val="tx1"/>
              </a:solidFill>
            </a:endParaRPr>
          </a:p>
        </p:txBody>
      </p:sp>
    </p:spTree>
    <p:extLst>
      <p:ext uri="{BB962C8B-B14F-4D97-AF65-F5344CB8AC3E}">
        <p14:creationId xmlns:p14="http://schemas.microsoft.com/office/powerpoint/2010/main" val="4095255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2"/>
        <p:cNvGrpSpPr/>
        <p:nvPr/>
      </p:nvGrpSpPr>
      <p:grpSpPr>
        <a:xfrm>
          <a:off x="0" y="0"/>
          <a:ext cx="0" cy="0"/>
          <a:chOff x="0" y="0"/>
          <a:chExt cx="0" cy="0"/>
        </a:xfrm>
      </p:grpSpPr>
      <p:cxnSp>
        <p:nvCxnSpPr>
          <p:cNvPr id="3" name="Google Shape;104;p14">
            <a:extLst>
              <a:ext uri="{FF2B5EF4-FFF2-40B4-BE49-F238E27FC236}">
                <a16:creationId xmlns:a16="http://schemas.microsoft.com/office/drawing/2014/main" id="{27C80078-02C8-8A3E-78C3-0CE9CB7D0EF7}"/>
              </a:ext>
            </a:extLst>
          </p:cNvPr>
          <p:cNvCxnSpPr/>
          <p:nvPr/>
        </p:nvCxnSpPr>
        <p:spPr>
          <a:xfrm>
            <a:off x="598123" y="706178"/>
            <a:ext cx="11593877" cy="0"/>
          </a:xfrm>
          <a:prstGeom prst="straightConnector1">
            <a:avLst/>
          </a:prstGeom>
          <a:noFill/>
          <a:ln w="28575" cap="flat" cmpd="sng">
            <a:solidFill>
              <a:srgbClr val="2F5496"/>
            </a:solidFill>
            <a:prstDash val="solid"/>
            <a:miter lim="800000"/>
            <a:headEnd type="none" w="sm" len="sm"/>
            <a:tailEnd type="none" w="sm" len="sm"/>
          </a:ln>
        </p:spPr>
      </p:cxnSp>
      <p:cxnSp>
        <p:nvCxnSpPr>
          <p:cNvPr id="7" name="Google Shape;105;p14">
            <a:extLst>
              <a:ext uri="{FF2B5EF4-FFF2-40B4-BE49-F238E27FC236}">
                <a16:creationId xmlns:a16="http://schemas.microsoft.com/office/drawing/2014/main" id="{80340FA6-38EB-5482-ADA0-A8124B1E84D4}"/>
              </a:ext>
            </a:extLst>
          </p:cNvPr>
          <p:cNvCxnSpPr/>
          <p:nvPr/>
        </p:nvCxnSpPr>
        <p:spPr>
          <a:xfrm>
            <a:off x="-47982" y="792111"/>
            <a:ext cx="12239982" cy="0"/>
          </a:xfrm>
          <a:prstGeom prst="straightConnector1">
            <a:avLst/>
          </a:prstGeom>
          <a:noFill/>
          <a:ln w="28575" cap="flat" cmpd="sng">
            <a:solidFill>
              <a:srgbClr val="C00000"/>
            </a:solidFill>
            <a:prstDash val="solid"/>
            <a:miter lim="800000"/>
            <a:headEnd type="none" w="sm" len="sm"/>
            <a:tailEnd type="none" w="sm" len="sm"/>
          </a:ln>
        </p:spPr>
      </p:cxnSp>
      <p:cxnSp>
        <p:nvCxnSpPr>
          <p:cNvPr id="8" name="Google Shape;106;p14">
            <a:extLst>
              <a:ext uri="{FF2B5EF4-FFF2-40B4-BE49-F238E27FC236}">
                <a16:creationId xmlns:a16="http://schemas.microsoft.com/office/drawing/2014/main" id="{E857B971-A1EF-5513-C9BE-DC8F7CA44604}"/>
              </a:ext>
            </a:extLst>
          </p:cNvPr>
          <p:cNvCxnSpPr/>
          <p:nvPr/>
        </p:nvCxnSpPr>
        <p:spPr>
          <a:xfrm>
            <a:off x="-8462" y="6589412"/>
            <a:ext cx="12200462" cy="0"/>
          </a:xfrm>
          <a:prstGeom prst="straightConnector1">
            <a:avLst/>
          </a:prstGeom>
          <a:noFill/>
          <a:ln w="28575" cap="flat" cmpd="sng">
            <a:solidFill>
              <a:srgbClr val="2E75B5"/>
            </a:solidFill>
            <a:prstDash val="solid"/>
            <a:miter lim="800000"/>
            <a:headEnd type="none" w="sm" len="sm"/>
            <a:tailEnd type="none" w="sm" len="sm"/>
          </a:ln>
        </p:spPr>
      </p:cxnSp>
      <p:cxnSp>
        <p:nvCxnSpPr>
          <p:cNvPr id="9" name="Google Shape;107;p14">
            <a:extLst>
              <a:ext uri="{FF2B5EF4-FFF2-40B4-BE49-F238E27FC236}">
                <a16:creationId xmlns:a16="http://schemas.microsoft.com/office/drawing/2014/main" id="{0D552074-CFDE-185E-9BE8-98BF7B9E1EC8}"/>
              </a:ext>
            </a:extLst>
          </p:cNvPr>
          <p:cNvCxnSpPr/>
          <p:nvPr/>
        </p:nvCxnSpPr>
        <p:spPr>
          <a:xfrm>
            <a:off x="142017" y="1810693"/>
            <a:ext cx="0" cy="5047307"/>
          </a:xfrm>
          <a:prstGeom prst="straightConnector1">
            <a:avLst/>
          </a:prstGeom>
          <a:noFill/>
          <a:ln w="28575" cap="flat" cmpd="sng">
            <a:solidFill>
              <a:srgbClr val="C00000"/>
            </a:solidFill>
            <a:prstDash val="solid"/>
            <a:miter lim="800000"/>
            <a:headEnd type="none" w="sm" len="sm"/>
            <a:tailEnd type="none" w="sm" len="sm"/>
          </a:ln>
        </p:spPr>
      </p:cxnSp>
      <p:sp>
        <p:nvSpPr>
          <p:cNvPr id="10" name="Google Shape;108;p14">
            <a:extLst>
              <a:ext uri="{FF2B5EF4-FFF2-40B4-BE49-F238E27FC236}">
                <a16:creationId xmlns:a16="http://schemas.microsoft.com/office/drawing/2014/main" id="{CB062E2E-E7D4-D739-F785-A7E1F6C392DC}"/>
              </a:ext>
            </a:extLst>
          </p:cNvPr>
          <p:cNvSpPr/>
          <p:nvPr/>
        </p:nvSpPr>
        <p:spPr>
          <a:xfrm flipH="1">
            <a:off x="11126715" y="6580360"/>
            <a:ext cx="1074929" cy="277640"/>
          </a:xfrm>
          <a:prstGeom prst="snip1Rect">
            <a:avLst>
              <a:gd name="adj" fmla="val 50000"/>
            </a:avLst>
          </a:prstGeom>
          <a:solidFill>
            <a:srgbClr val="2E75B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1" name="Google Shape;109;p14">
            <a:extLst>
              <a:ext uri="{FF2B5EF4-FFF2-40B4-BE49-F238E27FC236}">
                <a16:creationId xmlns:a16="http://schemas.microsoft.com/office/drawing/2014/main" id="{EC7F89E1-6B80-BC95-B21C-9BB632D2A850}"/>
              </a:ext>
            </a:extLst>
          </p:cNvPr>
          <p:cNvCxnSpPr/>
          <p:nvPr/>
        </p:nvCxnSpPr>
        <p:spPr>
          <a:xfrm rot="5400000">
            <a:off x="11655168" y="6043174"/>
            <a:ext cx="516000" cy="461700"/>
          </a:xfrm>
          <a:prstGeom prst="bentConnector3">
            <a:avLst>
              <a:gd name="adj1" fmla="val 99132"/>
            </a:avLst>
          </a:prstGeom>
          <a:noFill/>
          <a:ln w="28575" cap="flat" cmpd="sng">
            <a:solidFill>
              <a:srgbClr val="C00000"/>
            </a:solidFill>
            <a:prstDash val="solid"/>
            <a:miter lim="800000"/>
            <a:headEnd type="none" w="sm" len="sm"/>
            <a:tailEnd type="none" w="sm" len="sm"/>
          </a:ln>
        </p:spPr>
      </p:cxnSp>
      <p:sp>
        <p:nvSpPr>
          <p:cNvPr id="12" name="Google Shape;116;p14">
            <a:extLst>
              <a:ext uri="{FF2B5EF4-FFF2-40B4-BE49-F238E27FC236}">
                <a16:creationId xmlns:a16="http://schemas.microsoft.com/office/drawing/2014/main" id="{CD5C6932-9485-5B34-4AC0-F391ACD9D3A6}"/>
              </a:ext>
            </a:extLst>
          </p:cNvPr>
          <p:cNvSpPr txBox="1"/>
          <p:nvPr/>
        </p:nvSpPr>
        <p:spPr>
          <a:xfrm>
            <a:off x="11561903" y="6534513"/>
            <a:ext cx="67314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1800" dirty="0">
                <a:solidFill>
                  <a:schemeClr val="lt1"/>
                </a:solidFill>
                <a:latin typeface="Calibri"/>
                <a:ea typeface="Calibri"/>
                <a:cs typeface="Calibri"/>
                <a:sym typeface="Calibri"/>
              </a:rPr>
              <a:t>1</a:t>
            </a:r>
            <a:r>
              <a:rPr lang="en-US" sz="1800" dirty="0">
                <a:solidFill>
                  <a:schemeClr val="lt1"/>
                </a:solidFill>
                <a:latin typeface="Calibri"/>
                <a:ea typeface="Calibri"/>
                <a:cs typeface="Calibri"/>
                <a:sym typeface="Calibri"/>
              </a:rPr>
              <a:t>2</a:t>
            </a:r>
            <a:endParaRPr dirty="0"/>
          </a:p>
        </p:txBody>
      </p:sp>
      <p:sp>
        <p:nvSpPr>
          <p:cNvPr id="13" name="Google Shape;96;p13">
            <a:extLst>
              <a:ext uri="{FF2B5EF4-FFF2-40B4-BE49-F238E27FC236}">
                <a16:creationId xmlns:a16="http://schemas.microsoft.com/office/drawing/2014/main" id="{B8F8FF55-868D-73E8-7781-B875F3423CAB}"/>
              </a:ext>
            </a:extLst>
          </p:cNvPr>
          <p:cNvSpPr txBox="1"/>
          <p:nvPr/>
        </p:nvSpPr>
        <p:spPr>
          <a:xfrm>
            <a:off x="-529335" y="28584"/>
            <a:ext cx="8977179" cy="707846"/>
          </a:xfrm>
          <a:prstGeom prst="rect">
            <a:avLst/>
          </a:prstGeom>
          <a:noFill/>
          <a:ln>
            <a:noFill/>
          </a:ln>
        </p:spPr>
        <p:txBody>
          <a:bodyPr spcFirstLastPara="1" wrap="square" lIns="91425" tIns="45700" rIns="91425" bIns="45700" anchor="t" anchorCtr="0">
            <a:spAutoFit/>
          </a:bodyPr>
          <a:lstStyle/>
          <a:p>
            <a:pPr lvl="0" algn="ctr"/>
            <a:r>
              <a:rPr lang="en-US" sz="4000" b="1" dirty="0">
                <a:solidFill>
                  <a:srgbClr val="2E75B6"/>
                </a:solidFill>
                <a:latin typeface="Calibri"/>
                <a:ea typeface="Calibri"/>
                <a:cs typeface="Calibri"/>
                <a:sym typeface="Calibri"/>
              </a:rPr>
              <a:t>PHẦN 4: KẾT QUẢ VÀ ĐÁNH GIÁ</a:t>
            </a:r>
            <a:endParaRPr lang="en-US" sz="4000" dirty="0"/>
          </a:p>
        </p:txBody>
      </p:sp>
      <p:sp>
        <p:nvSpPr>
          <p:cNvPr id="15" name="Google Shape;114;p14">
            <a:extLst>
              <a:ext uri="{FF2B5EF4-FFF2-40B4-BE49-F238E27FC236}">
                <a16:creationId xmlns:a16="http://schemas.microsoft.com/office/drawing/2014/main" id="{FF92F109-A63A-3F3E-32DA-F9052EBBBF15}"/>
              </a:ext>
            </a:extLst>
          </p:cNvPr>
          <p:cNvSpPr txBox="1"/>
          <p:nvPr/>
        </p:nvSpPr>
        <p:spPr>
          <a:xfrm>
            <a:off x="-56219" y="836593"/>
            <a:ext cx="2907587" cy="55395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000" b="1" dirty="0">
                <a:solidFill>
                  <a:srgbClr val="2E75B6"/>
                </a:solidFill>
                <a:latin typeface="Calibri"/>
                <a:cs typeface="Calibri"/>
                <a:sym typeface="Calibri"/>
              </a:rPr>
              <a:t>1. </a:t>
            </a:r>
            <a:r>
              <a:rPr lang="en-US" sz="3000" b="1" dirty="0" err="1">
                <a:solidFill>
                  <a:srgbClr val="2E75B6"/>
                </a:solidFill>
                <a:latin typeface="Calibri"/>
                <a:cs typeface="Calibri"/>
                <a:sym typeface="Calibri"/>
              </a:rPr>
              <a:t>Phần</a:t>
            </a:r>
            <a:r>
              <a:rPr lang="en-US" sz="3000" b="1" dirty="0">
                <a:solidFill>
                  <a:srgbClr val="2E75B6"/>
                </a:solidFill>
                <a:latin typeface="Calibri"/>
                <a:cs typeface="Calibri"/>
                <a:sym typeface="Calibri"/>
              </a:rPr>
              <a:t> </a:t>
            </a:r>
            <a:r>
              <a:rPr lang="en-US" sz="3000" b="1" dirty="0" err="1">
                <a:solidFill>
                  <a:srgbClr val="2E75B6"/>
                </a:solidFill>
                <a:latin typeface="Calibri"/>
                <a:cs typeface="Calibri"/>
                <a:sym typeface="Calibri"/>
              </a:rPr>
              <a:t>cứng</a:t>
            </a:r>
            <a:endParaRPr lang="vi-VN" sz="3000" dirty="0"/>
          </a:p>
        </p:txBody>
      </p:sp>
      <p:sp>
        <p:nvSpPr>
          <p:cNvPr id="16" name="Google Shape;114;p14">
            <a:extLst>
              <a:ext uri="{FF2B5EF4-FFF2-40B4-BE49-F238E27FC236}">
                <a16:creationId xmlns:a16="http://schemas.microsoft.com/office/drawing/2014/main" id="{C501B5CF-696D-B47D-80FA-CE30C6C2935F}"/>
              </a:ext>
            </a:extLst>
          </p:cNvPr>
          <p:cNvSpPr txBox="1"/>
          <p:nvPr/>
        </p:nvSpPr>
        <p:spPr>
          <a:xfrm>
            <a:off x="217668" y="1504544"/>
            <a:ext cx="3317141" cy="477013"/>
          </a:xfrm>
          <a:prstGeom prst="rect">
            <a:avLst/>
          </a:prstGeom>
          <a:noFill/>
          <a:ln>
            <a:noFill/>
          </a:ln>
        </p:spPr>
        <p:txBody>
          <a:bodyPr spcFirstLastPara="1" wrap="square" lIns="91425" tIns="45700" rIns="91425" bIns="45700" anchor="t" anchorCtr="0">
            <a:spAutoFit/>
          </a:bodyPr>
          <a:lstStyle/>
          <a:p>
            <a:pPr marL="342900" marR="0" lvl="0" indent="-342900" algn="ctr" rtl="0">
              <a:spcBef>
                <a:spcPts val="0"/>
              </a:spcBef>
              <a:spcAft>
                <a:spcPts val="0"/>
              </a:spcAft>
              <a:buFont typeface="Wingdings" panose="05000000000000000000" pitchFamily="2" charset="2"/>
              <a:buChar char="v"/>
            </a:pPr>
            <a:r>
              <a:rPr lang="en-US" sz="2500" b="1" dirty="0">
                <a:solidFill>
                  <a:schemeClr val="tx1"/>
                </a:solidFill>
                <a:latin typeface="Calibri"/>
                <a:cs typeface="Calibri"/>
                <a:sym typeface="Calibri"/>
              </a:rPr>
              <a:t>Giao </a:t>
            </a:r>
            <a:r>
              <a:rPr lang="en-US" sz="2500" b="1" dirty="0" err="1">
                <a:solidFill>
                  <a:schemeClr val="tx1"/>
                </a:solidFill>
                <a:latin typeface="Calibri"/>
                <a:cs typeface="Calibri"/>
                <a:sym typeface="Calibri"/>
              </a:rPr>
              <a:t>diện</a:t>
            </a:r>
            <a:r>
              <a:rPr lang="en-US" sz="2500" b="1" dirty="0">
                <a:solidFill>
                  <a:schemeClr val="tx1"/>
                </a:solidFill>
                <a:latin typeface="Calibri"/>
                <a:cs typeface="Calibri"/>
                <a:sym typeface="Calibri"/>
              </a:rPr>
              <a:t> </a:t>
            </a:r>
            <a:r>
              <a:rPr lang="en-US" sz="2500" b="1" dirty="0" err="1">
                <a:solidFill>
                  <a:schemeClr val="tx1"/>
                </a:solidFill>
                <a:latin typeface="Calibri"/>
                <a:cs typeface="Calibri"/>
                <a:sym typeface="Calibri"/>
              </a:rPr>
              <a:t>bàn</a:t>
            </a:r>
            <a:r>
              <a:rPr lang="en-US" sz="2500" b="1" dirty="0">
                <a:solidFill>
                  <a:schemeClr val="tx1"/>
                </a:solidFill>
                <a:latin typeface="Calibri"/>
                <a:cs typeface="Calibri"/>
                <a:sym typeface="Calibri"/>
              </a:rPr>
              <a:t> </a:t>
            </a:r>
            <a:r>
              <a:rPr lang="en-US" sz="2500" b="1" dirty="0" err="1">
                <a:solidFill>
                  <a:schemeClr val="tx1"/>
                </a:solidFill>
                <a:latin typeface="Calibri"/>
                <a:cs typeface="Calibri"/>
                <a:sym typeface="Calibri"/>
              </a:rPr>
              <a:t>phím</a:t>
            </a:r>
            <a:endParaRPr lang="vi-VN" sz="2500" dirty="0">
              <a:solidFill>
                <a:schemeClr val="tx1"/>
              </a:solidFill>
            </a:endParaRPr>
          </a:p>
        </p:txBody>
      </p:sp>
      <p:sp>
        <p:nvSpPr>
          <p:cNvPr id="25" name="Google Shape;114;p14">
            <a:extLst>
              <a:ext uri="{FF2B5EF4-FFF2-40B4-BE49-F238E27FC236}">
                <a16:creationId xmlns:a16="http://schemas.microsoft.com/office/drawing/2014/main" id="{0CBE6BC1-5727-BC44-0339-A9F193D9ABB1}"/>
              </a:ext>
            </a:extLst>
          </p:cNvPr>
          <p:cNvSpPr txBox="1"/>
          <p:nvPr/>
        </p:nvSpPr>
        <p:spPr>
          <a:xfrm>
            <a:off x="6220362" y="1503501"/>
            <a:ext cx="3317141" cy="477013"/>
          </a:xfrm>
          <a:prstGeom prst="rect">
            <a:avLst/>
          </a:prstGeom>
          <a:noFill/>
          <a:ln>
            <a:noFill/>
          </a:ln>
        </p:spPr>
        <p:txBody>
          <a:bodyPr spcFirstLastPara="1" wrap="square" lIns="91425" tIns="45700" rIns="91425" bIns="45700" anchor="t" anchorCtr="0">
            <a:spAutoFit/>
          </a:bodyPr>
          <a:lstStyle/>
          <a:p>
            <a:pPr marL="342900" marR="0" lvl="0" indent="-342900" algn="ctr" rtl="0">
              <a:spcBef>
                <a:spcPts val="0"/>
              </a:spcBef>
              <a:spcAft>
                <a:spcPts val="0"/>
              </a:spcAft>
              <a:buFont typeface="Wingdings" panose="05000000000000000000" pitchFamily="2" charset="2"/>
              <a:buChar char="v"/>
            </a:pPr>
            <a:r>
              <a:rPr lang="en-US" sz="2500" b="1" dirty="0">
                <a:solidFill>
                  <a:schemeClr val="tx1"/>
                </a:solidFill>
                <a:latin typeface="Calibri"/>
                <a:cs typeface="Calibri"/>
                <a:sym typeface="Calibri"/>
              </a:rPr>
              <a:t>Giao </a:t>
            </a:r>
            <a:r>
              <a:rPr lang="en-US" sz="2500" b="1" dirty="0" err="1">
                <a:solidFill>
                  <a:schemeClr val="tx1"/>
                </a:solidFill>
                <a:latin typeface="Calibri"/>
                <a:cs typeface="Calibri"/>
                <a:sym typeface="Calibri"/>
              </a:rPr>
              <a:t>diện</a:t>
            </a:r>
            <a:r>
              <a:rPr lang="en-US" sz="2500" b="1" dirty="0">
                <a:solidFill>
                  <a:schemeClr val="tx1"/>
                </a:solidFill>
                <a:latin typeface="Calibri"/>
                <a:cs typeface="Calibri"/>
                <a:sym typeface="Calibri"/>
              </a:rPr>
              <a:t> </a:t>
            </a:r>
            <a:r>
              <a:rPr lang="en-US" sz="2500" b="1" dirty="0" err="1">
                <a:solidFill>
                  <a:schemeClr val="tx1"/>
                </a:solidFill>
                <a:latin typeface="Calibri"/>
                <a:cs typeface="Calibri"/>
                <a:sym typeface="Calibri"/>
              </a:rPr>
              <a:t>đăng</a:t>
            </a:r>
            <a:r>
              <a:rPr lang="en-US" sz="2500" b="1" dirty="0">
                <a:solidFill>
                  <a:schemeClr val="tx1"/>
                </a:solidFill>
                <a:latin typeface="Calibri"/>
                <a:cs typeface="Calibri"/>
                <a:sym typeface="Calibri"/>
              </a:rPr>
              <a:t> </a:t>
            </a:r>
            <a:r>
              <a:rPr lang="en-US" sz="2500" b="1" dirty="0" err="1">
                <a:solidFill>
                  <a:schemeClr val="tx1"/>
                </a:solidFill>
                <a:latin typeface="Calibri"/>
                <a:cs typeface="Calibri"/>
                <a:sym typeface="Calibri"/>
              </a:rPr>
              <a:t>ký</a:t>
            </a:r>
            <a:endParaRPr lang="vi-VN" sz="2500" dirty="0">
              <a:solidFill>
                <a:schemeClr val="tx1"/>
              </a:solidFill>
            </a:endParaRPr>
          </a:p>
        </p:txBody>
      </p:sp>
      <p:grpSp>
        <p:nvGrpSpPr>
          <p:cNvPr id="123" name="Group 122">
            <a:extLst>
              <a:ext uri="{FF2B5EF4-FFF2-40B4-BE49-F238E27FC236}">
                <a16:creationId xmlns:a16="http://schemas.microsoft.com/office/drawing/2014/main" id="{38BA5BC1-7BF8-A247-79C4-8970279DE276}"/>
              </a:ext>
            </a:extLst>
          </p:cNvPr>
          <p:cNvGrpSpPr/>
          <p:nvPr/>
        </p:nvGrpSpPr>
        <p:grpSpPr>
          <a:xfrm>
            <a:off x="821093" y="2420066"/>
            <a:ext cx="4833255" cy="3064829"/>
            <a:chOff x="821093" y="2420066"/>
            <a:chExt cx="4833255" cy="3064829"/>
          </a:xfrm>
        </p:grpSpPr>
        <p:sp>
          <p:nvSpPr>
            <p:cNvPr id="26" name="Rectangle: Rounded Corners 25">
              <a:extLst>
                <a:ext uri="{FF2B5EF4-FFF2-40B4-BE49-F238E27FC236}">
                  <a16:creationId xmlns:a16="http://schemas.microsoft.com/office/drawing/2014/main" id="{740B5584-B152-2723-4FA5-A20A711660DE}"/>
                </a:ext>
              </a:extLst>
            </p:cNvPr>
            <p:cNvSpPr/>
            <p:nvPr/>
          </p:nvSpPr>
          <p:spPr>
            <a:xfrm>
              <a:off x="821093" y="2420066"/>
              <a:ext cx="4833255" cy="3064829"/>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9" name="Picture 118" descr="A screenshot of a computer keyboard&#10;&#10;Description automatically generated with medium confidence">
              <a:extLst>
                <a:ext uri="{FF2B5EF4-FFF2-40B4-BE49-F238E27FC236}">
                  <a16:creationId xmlns:a16="http://schemas.microsoft.com/office/drawing/2014/main" id="{DAA82AAF-8CDD-EF92-B3BA-A2BAF11F85FB}"/>
                </a:ext>
              </a:extLst>
            </p:cNvPr>
            <p:cNvPicPr>
              <a:picLocks noChangeAspect="1"/>
            </p:cNvPicPr>
            <p:nvPr/>
          </p:nvPicPr>
          <p:blipFill>
            <a:blip r:embed="rId3"/>
            <a:stretch>
              <a:fillRect/>
            </a:stretch>
          </p:blipFill>
          <p:spPr>
            <a:xfrm>
              <a:off x="1025324" y="2731212"/>
              <a:ext cx="4381472" cy="2442534"/>
            </a:xfrm>
            <a:prstGeom prst="rect">
              <a:avLst/>
            </a:prstGeom>
            <a:ln w="38100">
              <a:solidFill>
                <a:schemeClr val="bg1"/>
              </a:solidFill>
            </a:ln>
          </p:spPr>
        </p:pic>
      </p:grpSp>
      <p:grpSp>
        <p:nvGrpSpPr>
          <p:cNvPr id="122" name="Group 121">
            <a:extLst>
              <a:ext uri="{FF2B5EF4-FFF2-40B4-BE49-F238E27FC236}">
                <a16:creationId xmlns:a16="http://schemas.microsoft.com/office/drawing/2014/main" id="{9045A036-6B76-55CA-612B-77EAA0A197D7}"/>
              </a:ext>
            </a:extLst>
          </p:cNvPr>
          <p:cNvGrpSpPr/>
          <p:nvPr/>
        </p:nvGrpSpPr>
        <p:grpSpPr>
          <a:xfrm>
            <a:off x="6537654" y="2420065"/>
            <a:ext cx="4833255" cy="3064829"/>
            <a:chOff x="6537654" y="2420065"/>
            <a:chExt cx="4833255" cy="3064829"/>
          </a:xfrm>
        </p:grpSpPr>
        <p:sp>
          <p:nvSpPr>
            <p:cNvPr id="120" name="Rectangle: Rounded Corners 119">
              <a:extLst>
                <a:ext uri="{FF2B5EF4-FFF2-40B4-BE49-F238E27FC236}">
                  <a16:creationId xmlns:a16="http://schemas.microsoft.com/office/drawing/2014/main" id="{41B24873-4EED-F3FB-DDE7-DC94CB255F15}"/>
                </a:ext>
              </a:extLst>
            </p:cNvPr>
            <p:cNvSpPr/>
            <p:nvPr/>
          </p:nvSpPr>
          <p:spPr>
            <a:xfrm>
              <a:off x="6537654" y="2420065"/>
              <a:ext cx="4833255" cy="3064829"/>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1" name="Picture 120" descr="A screenshot of a computer&#10;&#10;Description automatically generated with medium confidence">
              <a:extLst>
                <a:ext uri="{FF2B5EF4-FFF2-40B4-BE49-F238E27FC236}">
                  <a16:creationId xmlns:a16="http://schemas.microsoft.com/office/drawing/2014/main" id="{C4CFB990-AF2F-4F26-3436-EF10D4325ED3}"/>
                </a:ext>
              </a:extLst>
            </p:cNvPr>
            <p:cNvPicPr>
              <a:picLocks noChangeAspect="1"/>
            </p:cNvPicPr>
            <p:nvPr/>
          </p:nvPicPr>
          <p:blipFill>
            <a:blip r:embed="rId4"/>
            <a:stretch>
              <a:fillRect/>
            </a:stretch>
          </p:blipFill>
          <p:spPr>
            <a:xfrm>
              <a:off x="6860094" y="2673687"/>
              <a:ext cx="4188374" cy="2632588"/>
            </a:xfrm>
            <a:prstGeom prst="rect">
              <a:avLst/>
            </a:prstGeom>
            <a:ln w="38100">
              <a:solidFill>
                <a:schemeClr val="bg1"/>
              </a:solidFill>
            </a:ln>
          </p:spPr>
        </p:pic>
      </p:grpSp>
    </p:spTree>
    <p:extLst>
      <p:ext uri="{BB962C8B-B14F-4D97-AF65-F5344CB8AC3E}">
        <p14:creationId xmlns:p14="http://schemas.microsoft.com/office/powerpoint/2010/main" val="1340790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2"/>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9D8BC7C-429B-C4D4-F806-152B5FE80198}"/>
              </a:ext>
            </a:extLst>
          </p:cNvPr>
          <p:cNvSpPr/>
          <p:nvPr/>
        </p:nvSpPr>
        <p:spPr>
          <a:xfrm>
            <a:off x="821091" y="2420065"/>
            <a:ext cx="4357400" cy="3095082"/>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Google Shape;104;p14">
            <a:extLst>
              <a:ext uri="{FF2B5EF4-FFF2-40B4-BE49-F238E27FC236}">
                <a16:creationId xmlns:a16="http://schemas.microsoft.com/office/drawing/2014/main" id="{9EF8AFF5-969F-CE84-66C2-61EA6BB7DB07}"/>
              </a:ext>
            </a:extLst>
          </p:cNvPr>
          <p:cNvCxnSpPr/>
          <p:nvPr/>
        </p:nvCxnSpPr>
        <p:spPr>
          <a:xfrm>
            <a:off x="598123" y="706178"/>
            <a:ext cx="11593877" cy="0"/>
          </a:xfrm>
          <a:prstGeom prst="straightConnector1">
            <a:avLst/>
          </a:prstGeom>
          <a:noFill/>
          <a:ln w="28575" cap="flat" cmpd="sng">
            <a:solidFill>
              <a:srgbClr val="2F5496"/>
            </a:solidFill>
            <a:prstDash val="solid"/>
            <a:miter lim="800000"/>
            <a:headEnd type="none" w="sm" len="sm"/>
            <a:tailEnd type="none" w="sm" len="sm"/>
          </a:ln>
        </p:spPr>
      </p:cxnSp>
      <p:cxnSp>
        <p:nvCxnSpPr>
          <p:cNvPr id="3" name="Google Shape;105;p14">
            <a:extLst>
              <a:ext uri="{FF2B5EF4-FFF2-40B4-BE49-F238E27FC236}">
                <a16:creationId xmlns:a16="http://schemas.microsoft.com/office/drawing/2014/main" id="{1AC428B3-5AAC-3A4B-6A52-594F98CB6150}"/>
              </a:ext>
            </a:extLst>
          </p:cNvPr>
          <p:cNvCxnSpPr/>
          <p:nvPr/>
        </p:nvCxnSpPr>
        <p:spPr>
          <a:xfrm>
            <a:off x="-47982" y="792111"/>
            <a:ext cx="12239982" cy="0"/>
          </a:xfrm>
          <a:prstGeom prst="straightConnector1">
            <a:avLst/>
          </a:prstGeom>
          <a:noFill/>
          <a:ln w="28575" cap="flat" cmpd="sng">
            <a:solidFill>
              <a:srgbClr val="C00000"/>
            </a:solidFill>
            <a:prstDash val="solid"/>
            <a:miter lim="800000"/>
            <a:headEnd type="none" w="sm" len="sm"/>
            <a:tailEnd type="none" w="sm" len="sm"/>
          </a:ln>
        </p:spPr>
      </p:cxnSp>
      <p:cxnSp>
        <p:nvCxnSpPr>
          <p:cNvPr id="4" name="Google Shape;106;p14">
            <a:extLst>
              <a:ext uri="{FF2B5EF4-FFF2-40B4-BE49-F238E27FC236}">
                <a16:creationId xmlns:a16="http://schemas.microsoft.com/office/drawing/2014/main" id="{F10A1F9F-926A-9606-6748-6D80FCAB51BA}"/>
              </a:ext>
            </a:extLst>
          </p:cNvPr>
          <p:cNvCxnSpPr/>
          <p:nvPr/>
        </p:nvCxnSpPr>
        <p:spPr>
          <a:xfrm>
            <a:off x="-8462" y="6589412"/>
            <a:ext cx="12200462" cy="0"/>
          </a:xfrm>
          <a:prstGeom prst="straightConnector1">
            <a:avLst/>
          </a:prstGeom>
          <a:noFill/>
          <a:ln w="28575" cap="flat" cmpd="sng">
            <a:solidFill>
              <a:srgbClr val="2E75B5"/>
            </a:solidFill>
            <a:prstDash val="solid"/>
            <a:miter lim="800000"/>
            <a:headEnd type="none" w="sm" len="sm"/>
            <a:tailEnd type="none" w="sm" len="sm"/>
          </a:ln>
        </p:spPr>
      </p:cxnSp>
      <p:cxnSp>
        <p:nvCxnSpPr>
          <p:cNvPr id="5" name="Google Shape;107;p14">
            <a:extLst>
              <a:ext uri="{FF2B5EF4-FFF2-40B4-BE49-F238E27FC236}">
                <a16:creationId xmlns:a16="http://schemas.microsoft.com/office/drawing/2014/main" id="{D91883C3-3C82-9F1D-513A-BBAACBA436F1}"/>
              </a:ext>
            </a:extLst>
          </p:cNvPr>
          <p:cNvCxnSpPr/>
          <p:nvPr/>
        </p:nvCxnSpPr>
        <p:spPr>
          <a:xfrm>
            <a:off x="142017" y="1810693"/>
            <a:ext cx="0" cy="5047307"/>
          </a:xfrm>
          <a:prstGeom prst="straightConnector1">
            <a:avLst/>
          </a:prstGeom>
          <a:noFill/>
          <a:ln w="28575" cap="flat" cmpd="sng">
            <a:solidFill>
              <a:srgbClr val="C00000"/>
            </a:solidFill>
            <a:prstDash val="solid"/>
            <a:miter lim="800000"/>
            <a:headEnd type="none" w="sm" len="sm"/>
            <a:tailEnd type="none" w="sm" len="sm"/>
          </a:ln>
        </p:spPr>
      </p:cxnSp>
      <p:sp>
        <p:nvSpPr>
          <p:cNvPr id="6" name="Google Shape;108;p14">
            <a:extLst>
              <a:ext uri="{FF2B5EF4-FFF2-40B4-BE49-F238E27FC236}">
                <a16:creationId xmlns:a16="http://schemas.microsoft.com/office/drawing/2014/main" id="{256C8A42-EDBD-CF9F-6AD1-B44677A46115}"/>
              </a:ext>
            </a:extLst>
          </p:cNvPr>
          <p:cNvSpPr/>
          <p:nvPr/>
        </p:nvSpPr>
        <p:spPr>
          <a:xfrm flipH="1">
            <a:off x="11126715" y="6580360"/>
            <a:ext cx="1074929" cy="277640"/>
          </a:xfrm>
          <a:prstGeom prst="snip1Rect">
            <a:avLst>
              <a:gd name="adj" fmla="val 50000"/>
            </a:avLst>
          </a:prstGeom>
          <a:solidFill>
            <a:srgbClr val="2E75B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7" name="Google Shape;109;p14">
            <a:extLst>
              <a:ext uri="{FF2B5EF4-FFF2-40B4-BE49-F238E27FC236}">
                <a16:creationId xmlns:a16="http://schemas.microsoft.com/office/drawing/2014/main" id="{A437EE58-F7EA-F014-E1DF-2585C197D85B}"/>
              </a:ext>
            </a:extLst>
          </p:cNvPr>
          <p:cNvCxnSpPr/>
          <p:nvPr/>
        </p:nvCxnSpPr>
        <p:spPr>
          <a:xfrm rot="5400000">
            <a:off x="11655168" y="6043174"/>
            <a:ext cx="516000" cy="461700"/>
          </a:xfrm>
          <a:prstGeom prst="bentConnector3">
            <a:avLst>
              <a:gd name="adj1" fmla="val 99132"/>
            </a:avLst>
          </a:prstGeom>
          <a:noFill/>
          <a:ln w="28575" cap="flat" cmpd="sng">
            <a:solidFill>
              <a:srgbClr val="C00000"/>
            </a:solidFill>
            <a:prstDash val="solid"/>
            <a:miter lim="800000"/>
            <a:headEnd type="none" w="sm" len="sm"/>
            <a:tailEnd type="none" w="sm" len="sm"/>
          </a:ln>
        </p:spPr>
      </p:cxnSp>
      <p:sp>
        <p:nvSpPr>
          <p:cNvPr id="8" name="Google Shape;116;p14">
            <a:extLst>
              <a:ext uri="{FF2B5EF4-FFF2-40B4-BE49-F238E27FC236}">
                <a16:creationId xmlns:a16="http://schemas.microsoft.com/office/drawing/2014/main" id="{0082B77A-DA4A-DB6C-7D9E-AC380B63C1A2}"/>
              </a:ext>
            </a:extLst>
          </p:cNvPr>
          <p:cNvSpPr txBox="1"/>
          <p:nvPr/>
        </p:nvSpPr>
        <p:spPr>
          <a:xfrm>
            <a:off x="11561903" y="6534513"/>
            <a:ext cx="67314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1800" dirty="0">
                <a:solidFill>
                  <a:schemeClr val="lt1"/>
                </a:solidFill>
                <a:latin typeface="Calibri"/>
                <a:ea typeface="Calibri"/>
                <a:cs typeface="Calibri"/>
                <a:sym typeface="Calibri"/>
              </a:rPr>
              <a:t>1</a:t>
            </a:r>
            <a:r>
              <a:rPr lang="en-US" sz="1800" dirty="0">
                <a:solidFill>
                  <a:schemeClr val="lt1"/>
                </a:solidFill>
                <a:latin typeface="Calibri"/>
                <a:ea typeface="Calibri"/>
                <a:cs typeface="Calibri"/>
                <a:sym typeface="Calibri"/>
              </a:rPr>
              <a:t>3</a:t>
            </a:r>
            <a:endParaRPr dirty="0"/>
          </a:p>
        </p:txBody>
      </p:sp>
      <p:sp>
        <p:nvSpPr>
          <p:cNvPr id="9" name="Google Shape;96;p13">
            <a:extLst>
              <a:ext uri="{FF2B5EF4-FFF2-40B4-BE49-F238E27FC236}">
                <a16:creationId xmlns:a16="http://schemas.microsoft.com/office/drawing/2014/main" id="{16A4F619-0569-257D-7376-39BE020C061E}"/>
              </a:ext>
            </a:extLst>
          </p:cNvPr>
          <p:cNvSpPr txBox="1"/>
          <p:nvPr/>
        </p:nvSpPr>
        <p:spPr>
          <a:xfrm>
            <a:off x="-529335" y="28584"/>
            <a:ext cx="8977179" cy="707846"/>
          </a:xfrm>
          <a:prstGeom prst="rect">
            <a:avLst/>
          </a:prstGeom>
          <a:noFill/>
          <a:ln>
            <a:noFill/>
          </a:ln>
        </p:spPr>
        <p:txBody>
          <a:bodyPr spcFirstLastPara="1" wrap="square" lIns="91425" tIns="45700" rIns="91425" bIns="45700" anchor="t" anchorCtr="0">
            <a:spAutoFit/>
          </a:bodyPr>
          <a:lstStyle/>
          <a:p>
            <a:pPr lvl="0" algn="ctr"/>
            <a:r>
              <a:rPr lang="en-US" sz="4000" b="1" dirty="0">
                <a:solidFill>
                  <a:srgbClr val="2E75B6"/>
                </a:solidFill>
                <a:latin typeface="Calibri"/>
                <a:ea typeface="Calibri"/>
                <a:cs typeface="Calibri"/>
                <a:sym typeface="Calibri"/>
              </a:rPr>
              <a:t>PHẦN 4: KẾT QUẢ VÀ ĐÁNH GIÁ</a:t>
            </a:r>
            <a:endParaRPr lang="en-US" sz="4000" dirty="0"/>
          </a:p>
        </p:txBody>
      </p:sp>
      <p:sp>
        <p:nvSpPr>
          <p:cNvPr id="10" name="Google Shape;114;p14">
            <a:extLst>
              <a:ext uri="{FF2B5EF4-FFF2-40B4-BE49-F238E27FC236}">
                <a16:creationId xmlns:a16="http://schemas.microsoft.com/office/drawing/2014/main" id="{601536C6-7EDA-BE3D-55D1-3B9133A9410C}"/>
              </a:ext>
            </a:extLst>
          </p:cNvPr>
          <p:cNvSpPr txBox="1"/>
          <p:nvPr/>
        </p:nvSpPr>
        <p:spPr>
          <a:xfrm>
            <a:off x="-56219" y="836593"/>
            <a:ext cx="2907587" cy="55395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000" b="1" dirty="0">
                <a:solidFill>
                  <a:srgbClr val="2E75B6"/>
                </a:solidFill>
                <a:latin typeface="Calibri"/>
                <a:cs typeface="Calibri"/>
                <a:sym typeface="Calibri"/>
              </a:rPr>
              <a:t>1. </a:t>
            </a:r>
            <a:r>
              <a:rPr lang="en-US" sz="3000" b="1" dirty="0" err="1">
                <a:solidFill>
                  <a:srgbClr val="2E75B6"/>
                </a:solidFill>
                <a:latin typeface="Calibri"/>
                <a:cs typeface="Calibri"/>
                <a:sym typeface="Calibri"/>
              </a:rPr>
              <a:t>Phần</a:t>
            </a:r>
            <a:r>
              <a:rPr lang="en-US" sz="3000" b="1" dirty="0">
                <a:solidFill>
                  <a:srgbClr val="2E75B6"/>
                </a:solidFill>
                <a:latin typeface="Calibri"/>
                <a:cs typeface="Calibri"/>
                <a:sym typeface="Calibri"/>
              </a:rPr>
              <a:t> </a:t>
            </a:r>
            <a:r>
              <a:rPr lang="en-US" sz="3000" b="1" dirty="0" err="1">
                <a:solidFill>
                  <a:srgbClr val="2E75B6"/>
                </a:solidFill>
                <a:latin typeface="Calibri"/>
                <a:cs typeface="Calibri"/>
                <a:sym typeface="Calibri"/>
              </a:rPr>
              <a:t>cứng</a:t>
            </a:r>
            <a:endParaRPr lang="vi-VN" sz="3000" dirty="0"/>
          </a:p>
        </p:txBody>
      </p:sp>
      <p:sp>
        <p:nvSpPr>
          <p:cNvPr id="11" name="Google Shape;114;p14">
            <a:extLst>
              <a:ext uri="{FF2B5EF4-FFF2-40B4-BE49-F238E27FC236}">
                <a16:creationId xmlns:a16="http://schemas.microsoft.com/office/drawing/2014/main" id="{A5188CC7-BF00-3AC9-CA31-7CD6C7772065}"/>
              </a:ext>
            </a:extLst>
          </p:cNvPr>
          <p:cNvSpPr txBox="1"/>
          <p:nvPr/>
        </p:nvSpPr>
        <p:spPr>
          <a:xfrm>
            <a:off x="217668" y="1504544"/>
            <a:ext cx="3317141" cy="477013"/>
          </a:xfrm>
          <a:prstGeom prst="rect">
            <a:avLst/>
          </a:prstGeom>
          <a:noFill/>
          <a:ln>
            <a:noFill/>
          </a:ln>
        </p:spPr>
        <p:txBody>
          <a:bodyPr spcFirstLastPara="1" wrap="square" lIns="91425" tIns="45700" rIns="91425" bIns="45700" anchor="t" anchorCtr="0">
            <a:spAutoFit/>
          </a:bodyPr>
          <a:lstStyle/>
          <a:p>
            <a:pPr marL="342900" marR="0" lvl="0" indent="-342900" algn="ctr" rtl="0">
              <a:spcBef>
                <a:spcPts val="0"/>
              </a:spcBef>
              <a:spcAft>
                <a:spcPts val="0"/>
              </a:spcAft>
              <a:buFont typeface="Wingdings" panose="05000000000000000000" pitchFamily="2" charset="2"/>
              <a:buChar char="v"/>
            </a:pPr>
            <a:r>
              <a:rPr lang="en-US" sz="2500" b="1" dirty="0">
                <a:solidFill>
                  <a:schemeClr val="tx1"/>
                </a:solidFill>
                <a:latin typeface="Calibri"/>
                <a:cs typeface="Calibri"/>
                <a:sym typeface="Calibri"/>
              </a:rPr>
              <a:t>Giao </a:t>
            </a:r>
            <a:r>
              <a:rPr lang="en-US" sz="2500" b="1" dirty="0" err="1">
                <a:solidFill>
                  <a:schemeClr val="tx1"/>
                </a:solidFill>
                <a:latin typeface="Calibri"/>
                <a:cs typeface="Calibri"/>
                <a:sym typeface="Calibri"/>
              </a:rPr>
              <a:t>diện</a:t>
            </a:r>
            <a:r>
              <a:rPr lang="en-US" sz="2500" b="1" dirty="0">
                <a:solidFill>
                  <a:schemeClr val="tx1"/>
                </a:solidFill>
                <a:latin typeface="Calibri"/>
                <a:cs typeface="Calibri"/>
                <a:sym typeface="Calibri"/>
              </a:rPr>
              <a:t> </a:t>
            </a:r>
            <a:r>
              <a:rPr lang="en-US" sz="2500" b="1" dirty="0" err="1">
                <a:solidFill>
                  <a:schemeClr val="tx1"/>
                </a:solidFill>
                <a:latin typeface="Calibri"/>
                <a:cs typeface="Calibri"/>
                <a:sym typeface="Calibri"/>
              </a:rPr>
              <a:t>thống</a:t>
            </a:r>
            <a:r>
              <a:rPr lang="en-US" sz="2500" b="1" dirty="0">
                <a:solidFill>
                  <a:schemeClr val="tx1"/>
                </a:solidFill>
                <a:latin typeface="Calibri"/>
                <a:cs typeface="Calibri"/>
                <a:sym typeface="Calibri"/>
              </a:rPr>
              <a:t> </a:t>
            </a:r>
            <a:r>
              <a:rPr lang="en-US" sz="2500" b="1" dirty="0" err="1">
                <a:solidFill>
                  <a:schemeClr val="tx1"/>
                </a:solidFill>
                <a:latin typeface="Calibri"/>
                <a:cs typeface="Calibri"/>
                <a:sym typeface="Calibri"/>
              </a:rPr>
              <a:t>kê</a:t>
            </a:r>
            <a:endParaRPr lang="vi-VN" sz="2500" dirty="0">
              <a:solidFill>
                <a:schemeClr val="tx1"/>
              </a:solidFill>
            </a:endParaRPr>
          </a:p>
        </p:txBody>
      </p:sp>
      <p:sp>
        <p:nvSpPr>
          <p:cNvPr id="12" name="Google Shape;114;p14">
            <a:extLst>
              <a:ext uri="{FF2B5EF4-FFF2-40B4-BE49-F238E27FC236}">
                <a16:creationId xmlns:a16="http://schemas.microsoft.com/office/drawing/2014/main" id="{2827A489-E650-7CD5-5B36-B694041BA1D1}"/>
              </a:ext>
            </a:extLst>
          </p:cNvPr>
          <p:cNvSpPr txBox="1"/>
          <p:nvPr/>
        </p:nvSpPr>
        <p:spPr>
          <a:xfrm>
            <a:off x="6220362" y="1503501"/>
            <a:ext cx="4323229" cy="477013"/>
          </a:xfrm>
          <a:prstGeom prst="rect">
            <a:avLst/>
          </a:prstGeom>
          <a:noFill/>
          <a:ln>
            <a:noFill/>
          </a:ln>
        </p:spPr>
        <p:txBody>
          <a:bodyPr spcFirstLastPara="1" wrap="square" lIns="91425" tIns="45700" rIns="91425" bIns="45700" anchor="t" anchorCtr="0">
            <a:spAutoFit/>
          </a:bodyPr>
          <a:lstStyle/>
          <a:p>
            <a:pPr marL="342900" marR="0" lvl="0" indent="-342900" algn="ctr" rtl="0">
              <a:spcBef>
                <a:spcPts val="0"/>
              </a:spcBef>
              <a:spcAft>
                <a:spcPts val="0"/>
              </a:spcAft>
              <a:buFont typeface="Wingdings" panose="05000000000000000000" pitchFamily="2" charset="2"/>
              <a:buChar char="v"/>
            </a:pPr>
            <a:r>
              <a:rPr lang="en-US" sz="2500" b="1" dirty="0">
                <a:solidFill>
                  <a:schemeClr val="tx1"/>
                </a:solidFill>
                <a:latin typeface="Calibri"/>
                <a:cs typeface="Calibri"/>
                <a:sym typeface="Calibri"/>
              </a:rPr>
              <a:t>Giao </a:t>
            </a:r>
            <a:r>
              <a:rPr lang="en-US" sz="2500" b="1" dirty="0" err="1">
                <a:solidFill>
                  <a:schemeClr val="tx1"/>
                </a:solidFill>
                <a:latin typeface="Calibri"/>
                <a:cs typeface="Calibri"/>
                <a:sym typeface="Calibri"/>
              </a:rPr>
              <a:t>diện</a:t>
            </a:r>
            <a:r>
              <a:rPr lang="en-US" sz="2500" b="1" dirty="0">
                <a:solidFill>
                  <a:schemeClr val="tx1"/>
                </a:solidFill>
                <a:latin typeface="Calibri"/>
                <a:cs typeface="Calibri"/>
                <a:sym typeface="Calibri"/>
              </a:rPr>
              <a:t> </a:t>
            </a:r>
            <a:r>
              <a:rPr lang="en-US" sz="2500" b="1" dirty="0" err="1">
                <a:solidFill>
                  <a:schemeClr val="tx1"/>
                </a:solidFill>
                <a:latin typeface="Calibri"/>
                <a:cs typeface="Calibri"/>
                <a:sym typeface="Calibri"/>
              </a:rPr>
              <a:t>thiết</a:t>
            </a:r>
            <a:r>
              <a:rPr lang="en-US" sz="2500" b="1" dirty="0">
                <a:solidFill>
                  <a:schemeClr val="tx1"/>
                </a:solidFill>
                <a:latin typeface="Calibri"/>
                <a:cs typeface="Calibri"/>
                <a:sym typeface="Calibri"/>
              </a:rPr>
              <a:t> </a:t>
            </a:r>
            <a:r>
              <a:rPr lang="en-US" sz="2500" b="1" dirty="0" err="1">
                <a:solidFill>
                  <a:schemeClr val="tx1"/>
                </a:solidFill>
                <a:latin typeface="Calibri"/>
                <a:cs typeface="Calibri"/>
                <a:sym typeface="Calibri"/>
              </a:rPr>
              <a:t>lập</a:t>
            </a:r>
            <a:r>
              <a:rPr lang="en-US" sz="2500" b="1" dirty="0">
                <a:solidFill>
                  <a:schemeClr val="tx1"/>
                </a:solidFill>
                <a:latin typeface="Calibri"/>
                <a:cs typeface="Calibri"/>
                <a:sym typeface="Calibri"/>
              </a:rPr>
              <a:t> </a:t>
            </a:r>
            <a:r>
              <a:rPr lang="en-US" sz="2500" b="1" dirty="0" err="1">
                <a:solidFill>
                  <a:schemeClr val="tx1"/>
                </a:solidFill>
                <a:latin typeface="Calibri"/>
                <a:cs typeface="Calibri"/>
                <a:sym typeface="Calibri"/>
              </a:rPr>
              <a:t>thời</a:t>
            </a:r>
            <a:r>
              <a:rPr lang="en-US" sz="2500" b="1" dirty="0">
                <a:solidFill>
                  <a:schemeClr val="tx1"/>
                </a:solidFill>
                <a:latin typeface="Calibri"/>
                <a:cs typeface="Calibri"/>
                <a:sym typeface="Calibri"/>
              </a:rPr>
              <a:t> </a:t>
            </a:r>
            <a:r>
              <a:rPr lang="en-US" sz="2500" b="1" dirty="0" err="1">
                <a:solidFill>
                  <a:schemeClr val="tx1"/>
                </a:solidFill>
                <a:latin typeface="Calibri"/>
                <a:cs typeface="Calibri"/>
                <a:sym typeface="Calibri"/>
              </a:rPr>
              <a:t>gian</a:t>
            </a:r>
            <a:endParaRPr lang="vi-VN" sz="2500" dirty="0">
              <a:solidFill>
                <a:schemeClr val="tx1"/>
              </a:solidFill>
            </a:endParaRPr>
          </a:p>
        </p:txBody>
      </p:sp>
      <p:pic>
        <p:nvPicPr>
          <p:cNvPr id="20" name="Picture 19" descr="A picture containing electronics, computer, multimedia, electronic device&#10;&#10;Description automatically generated">
            <a:extLst>
              <a:ext uri="{FF2B5EF4-FFF2-40B4-BE49-F238E27FC236}">
                <a16:creationId xmlns:a16="http://schemas.microsoft.com/office/drawing/2014/main" id="{E6778E10-2890-F576-A00C-9D0DC2D94BE4}"/>
              </a:ext>
            </a:extLst>
          </p:cNvPr>
          <p:cNvPicPr>
            <a:picLocks noChangeAspect="1"/>
          </p:cNvPicPr>
          <p:nvPr/>
        </p:nvPicPr>
        <p:blipFill>
          <a:blip r:embed="rId3"/>
          <a:stretch>
            <a:fillRect/>
          </a:stretch>
        </p:blipFill>
        <p:spPr>
          <a:xfrm>
            <a:off x="1198676" y="2612899"/>
            <a:ext cx="3602230" cy="2693376"/>
          </a:xfrm>
          <a:prstGeom prst="rect">
            <a:avLst/>
          </a:prstGeom>
          <a:solidFill>
            <a:schemeClr val="bg1"/>
          </a:solidFill>
          <a:ln w="28575">
            <a:solidFill>
              <a:schemeClr val="bg1"/>
            </a:solidFill>
          </a:ln>
        </p:spPr>
      </p:pic>
      <p:sp>
        <p:nvSpPr>
          <p:cNvPr id="21" name="Rectangle: Rounded Corners 20">
            <a:extLst>
              <a:ext uri="{FF2B5EF4-FFF2-40B4-BE49-F238E27FC236}">
                <a16:creationId xmlns:a16="http://schemas.microsoft.com/office/drawing/2014/main" id="{DAC0231A-4129-5CD5-7BCA-FC629AAAE847}"/>
              </a:ext>
            </a:extLst>
          </p:cNvPr>
          <p:cNvSpPr/>
          <p:nvPr/>
        </p:nvSpPr>
        <p:spPr>
          <a:xfrm>
            <a:off x="6562527" y="2420065"/>
            <a:ext cx="4564187" cy="3095082"/>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picture containing computer, electronic device, gadget, multimedia&#10;&#10;Description automatically generated">
            <a:extLst>
              <a:ext uri="{FF2B5EF4-FFF2-40B4-BE49-F238E27FC236}">
                <a16:creationId xmlns:a16="http://schemas.microsoft.com/office/drawing/2014/main" id="{E35FA33C-B37E-99E4-C2ED-A77129170020}"/>
              </a:ext>
            </a:extLst>
          </p:cNvPr>
          <p:cNvPicPr>
            <a:picLocks noChangeAspect="1"/>
          </p:cNvPicPr>
          <p:nvPr/>
        </p:nvPicPr>
        <p:blipFill>
          <a:blip r:embed="rId4"/>
          <a:stretch>
            <a:fillRect/>
          </a:stretch>
        </p:blipFill>
        <p:spPr>
          <a:xfrm>
            <a:off x="7079742" y="2603983"/>
            <a:ext cx="3529756" cy="2679653"/>
          </a:xfrm>
          <a:prstGeom prst="rect">
            <a:avLst/>
          </a:prstGeom>
          <a:ln w="28575">
            <a:solidFill>
              <a:schemeClr val="bg1"/>
            </a:solidFill>
          </a:ln>
        </p:spPr>
      </p:pic>
    </p:spTree>
    <p:extLst>
      <p:ext uri="{BB962C8B-B14F-4D97-AF65-F5344CB8AC3E}">
        <p14:creationId xmlns:p14="http://schemas.microsoft.com/office/powerpoint/2010/main" val="3716181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2"/>
        <p:cNvGrpSpPr/>
        <p:nvPr/>
      </p:nvGrpSpPr>
      <p:grpSpPr>
        <a:xfrm>
          <a:off x="0" y="0"/>
          <a:ext cx="0" cy="0"/>
          <a:chOff x="0" y="0"/>
          <a:chExt cx="0" cy="0"/>
        </a:xfrm>
      </p:grpSpPr>
      <p:pic>
        <p:nvPicPr>
          <p:cNvPr id="103" name="Google Shape;103;p14" descr="Phòng Truyền thông"/>
          <p:cNvPicPr preferRelativeResize="0"/>
          <p:nvPr/>
        </p:nvPicPr>
        <p:blipFill rotWithShape="1">
          <a:blip r:embed="rId3">
            <a:alphaModFix/>
          </a:blip>
          <a:srcRect/>
          <a:stretch/>
        </p:blipFill>
        <p:spPr>
          <a:xfrm>
            <a:off x="38988" y="946"/>
            <a:ext cx="559135" cy="720245"/>
          </a:xfrm>
          <a:prstGeom prst="rect">
            <a:avLst/>
          </a:prstGeom>
          <a:noFill/>
          <a:ln>
            <a:noFill/>
          </a:ln>
        </p:spPr>
      </p:pic>
      <p:cxnSp>
        <p:nvCxnSpPr>
          <p:cNvPr id="104" name="Google Shape;104;p14"/>
          <p:cNvCxnSpPr/>
          <p:nvPr/>
        </p:nvCxnSpPr>
        <p:spPr>
          <a:xfrm>
            <a:off x="598123" y="706178"/>
            <a:ext cx="11593877" cy="0"/>
          </a:xfrm>
          <a:prstGeom prst="straightConnector1">
            <a:avLst/>
          </a:prstGeom>
          <a:noFill/>
          <a:ln w="28575" cap="flat" cmpd="sng">
            <a:solidFill>
              <a:srgbClr val="2F5496"/>
            </a:solidFill>
            <a:prstDash val="solid"/>
            <a:miter lim="800000"/>
            <a:headEnd type="none" w="sm" len="sm"/>
            <a:tailEnd type="none" w="sm" len="sm"/>
          </a:ln>
        </p:spPr>
      </p:cxnSp>
      <p:cxnSp>
        <p:nvCxnSpPr>
          <p:cNvPr id="105" name="Google Shape;105;p14"/>
          <p:cNvCxnSpPr/>
          <p:nvPr/>
        </p:nvCxnSpPr>
        <p:spPr>
          <a:xfrm>
            <a:off x="-47982" y="792111"/>
            <a:ext cx="12239982" cy="0"/>
          </a:xfrm>
          <a:prstGeom prst="straightConnector1">
            <a:avLst/>
          </a:prstGeom>
          <a:noFill/>
          <a:ln w="28575" cap="flat" cmpd="sng">
            <a:solidFill>
              <a:srgbClr val="C00000"/>
            </a:solidFill>
            <a:prstDash val="solid"/>
            <a:miter lim="800000"/>
            <a:headEnd type="none" w="sm" len="sm"/>
            <a:tailEnd type="none" w="sm" len="sm"/>
          </a:ln>
        </p:spPr>
      </p:cxnSp>
      <p:cxnSp>
        <p:nvCxnSpPr>
          <p:cNvPr id="106" name="Google Shape;106;p14"/>
          <p:cNvCxnSpPr/>
          <p:nvPr/>
        </p:nvCxnSpPr>
        <p:spPr>
          <a:xfrm>
            <a:off x="-8462" y="6589412"/>
            <a:ext cx="12200462" cy="0"/>
          </a:xfrm>
          <a:prstGeom prst="straightConnector1">
            <a:avLst/>
          </a:prstGeom>
          <a:noFill/>
          <a:ln w="28575" cap="flat" cmpd="sng">
            <a:solidFill>
              <a:srgbClr val="2E75B5"/>
            </a:solidFill>
            <a:prstDash val="solid"/>
            <a:miter lim="800000"/>
            <a:headEnd type="none" w="sm" len="sm"/>
            <a:tailEnd type="none" w="sm" len="sm"/>
          </a:ln>
        </p:spPr>
      </p:cxnSp>
      <p:cxnSp>
        <p:nvCxnSpPr>
          <p:cNvPr id="107" name="Google Shape;107;p14"/>
          <p:cNvCxnSpPr/>
          <p:nvPr/>
        </p:nvCxnSpPr>
        <p:spPr>
          <a:xfrm>
            <a:off x="142017" y="1810693"/>
            <a:ext cx="0" cy="5047307"/>
          </a:xfrm>
          <a:prstGeom prst="straightConnector1">
            <a:avLst/>
          </a:prstGeom>
          <a:noFill/>
          <a:ln w="28575" cap="flat" cmpd="sng">
            <a:solidFill>
              <a:srgbClr val="C00000"/>
            </a:solidFill>
            <a:prstDash val="solid"/>
            <a:miter lim="800000"/>
            <a:headEnd type="none" w="sm" len="sm"/>
            <a:tailEnd type="none" w="sm" len="sm"/>
          </a:ln>
        </p:spPr>
      </p:cxnSp>
      <p:cxnSp>
        <p:nvCxnSpPr>
          <p:cNvPr id="109" name="Google Shape;109;p14"/>
          <p:cNvCxnSpPr/>
          <p:nvPr/>
        </p:nvCxnSpPr>
        <p:spPr>
          <a:xfrm rot="5400000">
            <a:off x="11655168" y="6043174"/>
            <a:ext cx="516000" cy="461700"/>
          </a:xfrm>
          <a:prstGeom prst="bentConnector3">
            <a:avLst>
              <a:gd name="adj1" fmla="val 99132"/>
            </a:avLst>
          </a:prstGeom>
          <a:noFill/>
          <a:ln w="28575" cap="flat" cmpd="sng">
            <a:solidFill>
              <a:srgbClr val="C00000"/>
            </a:solidFill>
            <a:prstDash val="solid"/>
            <a:miter lim="800000"/>
            <a:headEnd type="none" w="sm" len="sm"/>
            <a:tailEnd type="none" w="sm" len="sm"/>
          </a:ln>
        </p:spPr>
      </p:cxnSp>
      <p:sp>
        <p:nvSpPr>
          <p:cNvPr id="110" name="Google Shape;110;p14"/>
          <p:cNvSpPr txBox="1"/>
          <p:nvPr/>
        </p:nvSpPr>
        <p:spPr>
          <a:xfrm>
            <a:off x="598123" y="106391"/>
            <a:ext cx="3964826"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1600">
                <a:solidFill>
                  <a:srgbClr val="1F3864"/>
                </a:solidFill>
                <a:latin typeface="Calibri"/>
                <a:ea typeface="Calibri"/>
                <a:cs typeface="Calibri"/>
                <a:sym typeface="Calibri"/>
              </a:rPr>
              <a:t>TRƯỜNG ĐẠI HỌC</a:t>
            </a:r>
            <a:endParaRPr/>
          </a:p>
          <a:p>
            <a:pPr marL="0" marR="0" lvl="0" indent="0" algn="l" rtl="0">
              <a:spcBef>
                <a:spcPts val="0"/>
              </a:spcBef>
              <a:spcAft>
                <a:spcPts val="0"/>
              </a:spcAft>
              <a:buNone/>
            </a:pPr>
            <a:r>
              <a:rPr lang="vi-VN" sz="1600" b="1">
                <a:solidFill>
                  <a:srgbClr val="1F3864"/>
                </a:solidFill>
                <a:latin typeface="Calibri"/>
                <a:ea typeface="Calibri"/>
                <a:cs typeface="Calibri"/>
                <a:sym typeface="Calibri"/>
              </a:rPr>
              <a:t>SƯ PHẠM KỸ THUẬT TP. HỒ CHÍ MINH</a:t>
            </a:r>
            <a:endParaRPr/>
          </a:p>
        </p:txBody>
      </p:sp>
      <p:sp>
        <p:nvSpPr>
          <p:cNvPr id="114" name="Google Shape;114;p14"/>
          <p:cNvSpPr txBox="1"/>
          <p:nvPr/>
        </p:nvSpPr>
        <p:spPr>
          <a:xfrm>
            <a:off x="5898571" y="26299"/>
            <a:ext cx="3721493"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a:solidFill>
                  <a:srgbClr val="2E75B6"/>
                </a:solidFill>
                <a:latin typeface="Calibri"/>
                <a:ea typeface="Calibri"/>
                <a:cs typeface="Calibri"/>
                <a:sym typeface="Calibri"/>
              </a:rPr>
              <a:t>NỘI DUNG</a:t>
            </a:r>
            <a:endParaRPr/>
          </a:p>
        </p:txBody>
      </p:sp>
      <p:sp>
        <p:nvSpPr>
          <p:cNvPr id="116" name="Google Shape;116;p14"/>
          <p:cNvSpPr txBox="1"/>
          <p:nvPr/>
        </p:nvSpPr>
        <p:spPr>
          <a:xfrm>
            <a:off x="11561903" y="6534513"/>
            <a:ext cx="67314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1800">
                <a:solidFill>
                  <a:schemeClr val="lt1"/>
                </a:solidFill>
                <a:latin typeface="Calibri"/>
                <a:ea typeface="Calibri"/>
                <a:cs typeface="Calibri"/>
                <a:sym typeface="Calibri"/>
              </a:rPr>
              <a:t>1</a:t>
            </a:r>
            <a:endParaRPr/>
          </a:p>
        </p:txBody>
      </p:sp>
      <p:sp>
        <p:nvSpPr>
          <p:cNvPr id="16" name="Google Shape;128;p15"/>
          <p:cNvSpPr/>
          <p:nvPr/>
        </p:nvSpPr>
        <p:spPr>
          <a:xfrm>
            <a:off x="598123" y="1169133"/>
            <a:ext cx="4819005" cy="1335282"/>
          </a:xfrm>
          <a:prstGeom prst="round2DiagRect">
            <a:avLst>
              <a:gd name="adj1" fmla="val 46557"/>
              <a:gd name="adj2" fmla="val 0"/>
            </a:avLst>
          </a:prstGeom>
          <a:solidFill>
            <a:srgbClr val="1E4E7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vi-VN" sz="3200" b="1" dirty="0">
                <a:solidFill>
                  <a:schemeClr val="lt1"/>
                </a:solidFill>
                <a:latin typeface="Calibri"/>
                <a:ea typeface="Calibri"/>
                <a:cs typeface="Calibri"/>
                <a:sym typeface="Calibri"/>
              </a:rPr>
              <a:t>PHẦN 1:</a:t>
            </a:r>
            <a:endParaRPr dirty="0"/>
          </a:p>
          <a:p>
            <a:pPr marL="0" marR="0" lvl="0" indent="0" algn="ctr" rtl="0">
              <a:spcBef>
                <a:spcPts val="0"/>
              </a:spcBef>
              <a:spcAft>
                <a:spcPts val="0"/>
              </a:spcAft>
              <a:buNone/>
            </a:pPr>
            <a:r>
              <a:rPr lang="en-US" sz="3200" b="1" dirty="0">
                <a:solidFill>
                  <a:schemeClr val="lt1"/>
                </a:solidFill>
                <a:latin typeface="Calibri"/>
                <a:ea typeface="Calibri"/>
                <a:cs typeface="Calibri"/>
                <a:sym typeface="Calibri"/>
              </a:rPr>
              <a:t>GIỚI THIỆU</a:t>
            </a:r>
            <a:endParaRPr dirty="0"/>
          </a:p>
        </p:txBody>
      </p:sp>
      <p:sp>
        <p:nvSpPr>
          <p:cNvPr id="17" name="Google Shape;133;p15"/>
          <p:cNvSpPr/>
          <p:nvPr/>
        </p:nvSpPr>
        <p:spPr>
          <a:xfrm>
            <a:off x="6165273" y="1115421"/>
            <a:ext cx="5569527" cy="1388994"/>
          </a:xfrm>
          <a:prstGeom prst="round2DiagRect">
            <a:avLst>
              <a:gd name="adj1" fmla="val 46557"/>
              <a:gd name="adj2" fmla="val 0"/>
            </a:avLst>
          </a:prstGeom>
          <a:solidFill>
            <a:srgbClr val="1E4E7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vi-VN" sz="3200" b="1" dirty="0">
                <a:solidFill>
                  <a:schemeClr val="lt1"/>
                </a:solidFill>
                <a:latin typeface="Calibri"/>
                <a:ea typeface="Calibri"/>
                <a:cs typeface="Calibri"/>
                <a:sym typeface="Calibri"/>
              </a:rPr>
              <a:t>PHẦN 2:</a:t>
            </a:r>
            <a:endParaRPr dirty="0"/>
          </a:p>
          <a:p>
            <a:pPr marL="0" marR="0" lvl="0" indent="0" algn="ctr" rtl="0">
              <a:spcBef>
                <a:spcPts val="0"/>
              </a:spcBef>
              <a:spcAft>
                <a:spcPts val="0"/>
              </a:spcAft>
              <a:buNone/>
            </a:pPr>
            <a:r>
              <a:rPr lang="en-US" sz="3200" b="1" dirty="0">
                <a:solidFill>
                  <a:schemeClr val="lt1"/>
                </a:solidFill>
                <a:latin typeface="Calibri"/>
                <a:ea typeface="Calibri"/>
                <a:cs typeface="Calibri"/>
                <a:sym typeface="Calibri"/>
              </a:rPr>
              <a:t>CƠ SỞ LÝ THUYẾT</a:t>
            </a:r>
            <a:endParaRPr dirty="0"/>
          </a:p>
        </p:txBody>
      </p:sp>
      <p:sp>
        <p:nvSpPr>
          <p:cNvPr id="18" name="Google Shape;134;p15"/>
          <p:cNvSpPr/>
          <p:nvPr/>
        </p:nvSpPr>
        <p:spPr>
          <a:xfrm>
            <a:off x="598123" y="3172691"/>
            <a:ext cx="4819005" cy="1413164"/>
          </a:xfrm>
          <a:prstGeom prst="round2DiagRect">
            <a:avLst>
              <a:gd name="adj1" fmla="val 46557"/>
              <a:gd name="adj2" fmla="val 0"/>
            </a:avLst>
          </a:prstGeom>
          <a:solidFill>
            <a:srgbClr val="1E4E7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vi-VN" sz="3200" b="1" dirty="0">
                <a:solidFill>
                  <a:schemeClr val="lt1"/>
                </a:solidFill>
                <a:latin typeface="Calibri"/>
                <a:ea typeface="Calibri"/>
                <a:cs typeface="Calibri"/>
                <a:sym typeface="Calibri"/>
              </a:rPr>
              <a:t>PHẦN 3:</a:t>
            </a:r>
            <a:endParaRPr dirty="0"/>
          </a:p>
          <a:p>
            <a:pPr marL="0" marR="0" lvl="0" indent="0" algn="ctr" rtl="0">
              <a:spcBef>
                <a:spcPts val="0"/>
              </a:spcBef>
              <a:spcAft>
                <a:spcPts val="0"/>
              </a:spcAft>
              <a:buNone/>
            </a:pPr>
            <a:r>
              <a:rPr lang="en-US" sz="3200" b="1" dirty="0">
                <a:solidFill>
                  <a:schemeClr val="lt1"/>
                </a:solidFill>
                <a:latin typeface="Calibri"/>
                <a:cs typeface="Calibri"/>
                <a:sym typeface="Calibri"/>
              </a:rPr>
              <a:t>NỘI DUNG THỰC HIỆN</a:t>
            </a:r>
            <a:endParaRPr dirty="0"/>
          </a:p>
        </p:txBody>
      </p:sp>
      <p:sp>
        <p:nvSpPr>
          <p:cNvPr id="19" name="Google Shape;135;p15"/>
          <p:cNvSpPr/>
          <p:nvPr/>
        </p:nvSpPr>
        <p:spPr>
          <a:xfrm>
            <a:off x="6165273" y="3172691"/>
            <a:ext cx="5569528" cy="1413164"/>
          </a:xfrm>
          <a:prstGeom prst="round2DiagRect">
            <a:avLst>
              <a:gd name="adj1" fmla="val 46557"/>
              <a:gd name="adj2" fmla="val 0"/>
            </a:avLst>
          </a:prstGeom>
          <a:solidFill>
            <a:srgbClr val="1E4E7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vi-VN" sz="3200" b="1" dirty="0">
                <a:solidFill>
                  <a:schemeClr val="lt1"/>
                </a:solidFill>
                <a:latin typeface="Calibri"/>
                <a:ea typeface="Calibri"/>
                <a:cs typeface="Calibri"/>
                <a:sym typeface="Calibri"/>
              </a:rPr>
              <a:t>PHẦN 4: </a:t>
            </a:r>
            <a:endParaRPr dirty="0"/>
          </a:p>
          <a:p>
            <a:pPr marL="0" marR="0" lvl="0" indent="0" algn="ctr" rtl="0">
              <a:spcBef>
                <a:spcPts val="0"/>
              </a:spcBef>
              <a:spcAft>
                <a:spcPts val="0"/>
              </a:spcAft>
              <a:buNone/>
            </a:pPr>
            <a:r>
              <a:rPr lang="en-US" sz="3200" b="1" dirty="0">
                <a:solidFill>
                  <a:schemeClr val="lt1"/>
                </a:solidFill>
                <a:latin typeface="Calibri"/>
                <a:ea typeface="Calibri"/>
                <a:cs typeface="Calibri"/>
                <a:sym typeface="Calibri"/>
              </a:rPr>
              <a:t>KẾT QUẢ VÀ ĐÁNH GIÁ</a:t>
            </a:r>
            <a:endParaRPr dirty="0"/>
          </a:p>
        </p:txBody>
      </p:sp>
      <p:sp>
        <p:nvSpPr>
          <p:cNvPr id="20" name="Google Shape;128;p15"/>
          <p:cNvSpPr/>
          <p:nvPr/>
        </p:nvSpPr>
        <p:spPr>
          <a:xfrm>
            <a:off x="3442458" y="4938742"/>
            <a:ext cx="4819005" cy="1335282"/>
          </a:xfrm>
          <a:prstGeom prst="round2DiagRect">
            <a:avLst>
              <a:gd name="adj1" fmla="val 46557"/>
              <a:gd name="adj2" fmla="val 0"/>
            </a:avLst>
          </a:prstGeom>
          <a:solidFill>
            <a:srgbClr val="1E4E7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vi-VN" sz="3000" b="1" dirty="0">
                <a:solidFill>
                  <a:schemeClr val="lt1"/>
                </a:solidFill>
                <a:latin typeface="Calibri" panose="020F0502020204030204" pitchFamily="34" charset="0"/>
                <a:ea typeface="Calibri"/>
                <a:cs typeface="Calibri" panose="020F0502020204030204" pitchFamily="34" charset="0"/>
                <a:sym typeface="Calibri"/>
              </a:rPr>
              <a:t>PHẦN </a:t>
            </a:r>
            <a:r>
              <a:rPr lang="en-US" sz="3000" b="1" dirty="0">
                <a:solidFill>
                  <a:schemeClr val="lt1"/>
                </a:solidFill>
                <a:latin typeface="Calibri" panose="020F0502020204030204" pitchFamily="34" charset="0"/>
                <a:ea typeface="Calibri"/>
                <a:cs typeface="Calibri" panose="020F0502020204030204" pitchFamily="34" charset="0"/>
                <a:sym typeface="Calibri"/>
              </a:rPr>
              <a:t>5</a:t>
            </a:r>
            <a:r>
              <a:rPr lang="vi-VN" sz="3000" b="1" dirty="0">
                <a:solidFill>
                  <a:schemeClr val="lt1"/>
                </a:solidFill>
                <a:latin typeface="Calibri" panose="020F0502020204030204" pitchFamily="34" charset="0"/>
                <a:ea typeface="Calibri"/>
                <a:cs typeface="Calibri" panose="020F0502020204030204" pitchFamily="34" charset="0"/>
                <a:sym typeface="Calibri"/>
              </a:rPr>
              <a:t>:</a:t>
            </a:r>
            <a:endParaRPr sz="3000" dirty="0">
              <a:latin typeface="Calibri" panose="020F0502020204030204" pitchFamily="34" charset="0"/>
              <a:cs typeface="Calibri" panose="020F0502020204030204" pitchFamily="34" charset="0"/>
            </a:endParaRPr>
          </a:p>
          <a:p>
            <a:pPr marL="0" marR="0" lvl="0" indent="0" algn="ctr" rtl="0">
              <a:spcBef>
                <a:spcPts val="0"/>
              </a:spcBef>
              <a:spcAft>
                <a:spcPts val="0"/>
              </a:spcAft>
              <a:buNone/>
            </a:pPr>
            <a:r>
              <a:rPr lang="en-US" sz="3000" b="1" dirty="0">
                <a:solidFill>
                  <a:schemeClr val="lt1"/>
                </a:solidFill>
                <a:latin typeface="Calibri" panose="020F0502020204030204" pitchFamily="34" charset="0"/>
                <a:ea typeface="Calibri"/>
                <a:cs typeface="Calibri" panose="020F0502020204030204" pitchFamily="34" charset="0"/>
                <a:sym typeface="Calibri"/>
              </a:rPr>
              <a:t>KẾT LUẬN VÀ</a:t>
            </a:r>
            <a:br>
              <a:rPr lang="en-US" sz="3000" b="1" dirty="0">
                <a:solidFill>
                  <a:schemeClr val="lt1"/>
                </a:solidFill>
                <a:latin typeface="Calibri" panose="020F0502020204030204" pitchFamily="34" charset="0"/>
                <a:ea typeface="Calibri"/>
                <a:cs typeface="Calibri" panose="020F0502020204030204" pitchFamily="34" charset="0"/>
                <a:sym typeface="Calibri"/>
              </a:rPr>
            </a:br>
            <a:r>
              <a:rPr lang="en-US" sz="3000" b="1" dirty="0">
                <a:solidFill>
                  <a:schemeClr val="lt1"/>
                </a:solidFill>
                <a:latin typeface="Calibri" panose="020F0502020204030204" pitchFamily="34" charset="0"/>
                <a:ea typeface="Calibri"/>
                <a:cs typeface="Calibri" panose="020F0502020204030204" pitchFamily="34" charset="0"/>
                <a:sym typeface="Calibri"/>
              </a:rPr>
              <a:t>HƯỚNG PHÁT TRIỂN</a:t>
            </a:r>
            <a:endParaRPr sz="3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854486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2"/>
        <p:cNvGrpSpPr/>
        <p:nvPr/>
      </p:nvGrpSpPr>
      <p:grpSpPr>
        <a:xfrm>
          <a:off x="0" y="0"/>
          <a:ext cx="0" cy="0"/>
          <a:chOff x="0" y="0"/>
          <a:chExt cx="0" cy="0"/>
        </a:xfrm>
      </p:grpSpPr>
      <p:cxnSp>
        <p:nvCxnSpPr>
          <p:cNvPr id="4" name="Google Shape;104;p14">
            <a:extLst>
              <a:ext uri="{FF2B5EF4-FFF2-40B4-BE49-F238E27FC236}">
                <a16:creationId xmlns:a16="http://schemas.microsoft.com/office/drawing/2014/main" id="{91B76AA1-C517-DFE4-679F-99D1DC6B40C6}"/>
              </a:ext>
            </a:extLst>
          </p:cNvPr>
          <p:cNvCxnSpPr/>
          <p:nvPr/>
        </p:nvCxnSpPr>
        <p:spPr>
          <a:xfrm>
            <a:off x="598123" y="706178"/>
            <a:ext cx="11593877" cy="0"/>
          </a:xfrm>
          <a:prstGeom prst="straightConnector1">
            <a:avLst/>
          </a:prstGeom>
          <a:noFill/>
          <a:ln w="28575" cap="flat" cmpd="sng">
            <a:solidFill>
              <a:srgbClr val="2F5496"/>
            </a:solidFill>
            <a:prstDash val="solid"/>
            <a:miter lim="800000"/>
            <a:headEnd type="none" w="sm" len="sm"/>
            <a:tailEnd type="none" w="sm" len="sm"/>
          </a:ln>
        </p:spPr>
      </p:cxnSp>
      <p:cxnSp>
        <p:nvCxnSpPr>
          <p:cNvPr id="5" name="Google Shape;105;p14">
            <a:extLst>
              <a:ext uri="{FF2B5EF4-FFF2-40B4-BE49-F238E27FC236}">
                <a16:creationId xmlns:a16="http://schemas.microsoft.com/office/drawing/2014/main" id="{41850790-6BFB-C21F-387C-AAFC85DEEA7C}"/>
              </a:ext>
            </a:extLst>
          </p:cNvPr>
          <p:cNvCxnSpPr/>
          <p:nvPr/>
        </p:nvCxnSpPr>
        <p:spPr>
          <a:xfrm>
            <a:off x="-47982" y="792111"/>
            <a:ext cx="12239982" cy="0"/>
          </a:xfrm>
          <a:prstGeom prst="straightConnector1">
            <a:avLst/>
          </a:prstGeom>
          <a:noFill/>
          <a:ln w="28575" cap="flat" cmpd="sng">
            <a:solidFill>
              <a:srgbClr val="C00000"/>
            </a:solidFill>
            <a:prstDash val="solid"/>
            <a:miter lim="800000"/>
            <a:headEnd type="none" w="sm" len="sm"/>
            <a:tailEnd type="none" w="sm" len="sm"/>
          </a:ln>
        </p:spPr>
      </p:cxnSp>
      <p:cxnSp>
        <p:nvCxnSpPr>
          <p:cNvPr id="6" name="Google Shape;106;p14">
            <a:extLst>
              <a:ext uri="{FF2B5EF4-FFF2-40B4-BE49-F238E27FC236}">
                <a16:creationId xmlns:a16="http://schemas.microsoft.com/office/drawing/2014/main" id="{BF133C09-F9D6-E138-90A0-9D362E172391}"/>
              </a:ext>
            </a:extLst>
          </p:cNvPr>
          <p:cNvCxnSpPr/>
          <p:nvPr/>
        </p:nvCxnSpPr>
        <p:spPr>
          <a:xfrm>
            <a:off x="-8462" y="6589412"/>
            <a:ext cx="12200462" cy="0"/>
          </a:xfrm>
          <a:prstGeom prst="straightConnector1">
            <a:avLst/>
          </a:prstGeom>
          <a:noFill/>
          <a:ln w="28575" cap="flat" cmpd="sng">
            <a:solidFill>
              <a:srgbClr val="2E75B5"/>
            </a:solidFill>
            <a:prstDash val="solid"/>
            <a:miter lim="800000"/>
            <a:headEnd type="none" w="sm" len="sm"/>
            <a:tailEnd type="none" w="sm" len="sm"/>
          </a:ln>
        </p:spPr>
      </p:cxnSp>
      <p:cxnSp>
        <p:nvCxnSpPr>
          <p:cNvPr id="7" name="Google Shape;107;p14">
            <a:extLst>
              <a:ext uri="{FF2B5EF4-FFF2-40B4-BE49-F238E27FC236}">
                <a16:creationId xmlns:a16="http://schemas.microsoft.com/office/drawing/2014/main" id="{4AAAF29C-C8CC-16AB-A873-571318A30132}"/>
              </a:ext>
            </a:extLst>
          </p:cNvPr>
          <p:cNvCxnSpPr/>
          <p:nvPr/>
        </p:nvCxnSpPr>
        <p:spPr>
          <a:xfrm>
            <a:off x="142017" y="1810693"/>
            <a:ext cx="0" cy="5047307"/>
          </a:xfrm>
          <a:prstGeom prst="straightConnector1">
            <a:avLst/>
          </a:prstGeom>
          <a:noFill/>
          <a:ln w="28575" cap="flat" cmpd="sng">
            <a:solidFill>
              <a:srgbClr val="C00000"/>
            </a:solidFill>
            <a:prstDash val="solid"/>
            <a:miter lim="800000"/>
            <a:headEnd type="none" w="sm" len="sm"/>
            <a:tailEnd type="none" w="sm" len="sm"/>
          </a:ln>
        </p:spPr>
      </p:cxnSp>
      <p:sp>
        <p:nvSpPr>
          <p:cNvPr id="8" name="Google Shape;108;p14">
            <a:extLst>
              <a:ext uri="{FF2B5EF4-FFF2-40B4-BE49-F238E27FC236}">
                <a16:creationId xmlns:a16="http://schemas.microsoft.com/office/drawing/2014/main" id="{03A91A32-77C1-7941-529B-805A572AA46D}"/>
              </a:ext>
            </a:extLst>
          </p:cNvPr>
          <p:cNvSpPr/>
          <p:nvPr/>
        </p:nvSpPr>
        <p:spPr>
          <a:xfrm flipH="1">
            <a:off x="11126715" y="6580360"/>
            <a:ext cx="1074929" cy="277640"/>
          </a:xfrm>
          <a:prstGeom prst="snip1Rect">
            <a:avLst>
              <a:gd name="adj" fmla="val 50000"/>
            </a:avLst>
          </a:prstGeom>
          <a:solidFill>
            <a:srgbClr val="2E75B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9" name="Google Shape;109;p14">
            <a:extLst>
              <a:ext uri="{FF2B5EF4-FFF2-40B4-BE49-F238E27FC236}">
                <a16:creationId xmlns:a16="http://schemas.microsoft.com/office/drawing/2014/main" id="{2B89F35C-17E7-5D27-6D0A-13BFA38EF3F1}"/>
              </a:ext>
            </a:extLst>
          </p:cNvPr>
          <p:cNvCxnSpPr/>
          <p:nvPr/>
        </p:nvCxnSpPr>
        <p:spPr>
          <a:xfrm rot="5400000">
            <a:off x="11655168" y="6043174"/>
            <a:ext cx="516000" cy="461700"/>
          </a:xfrm>
          <a:prstGeom prst="bentConnector3">
            <a:avLst>
              <a:gd name="adj1" fmla="val 99132"/>
            </a:avLst>
          </a:prstGeom>
          <a:noFill/>
          <a:ln w="28575" cap="flat" cmpd="sng">
            <a:solidFill>
              <a:srgbClr val="C00000"/>
            </a:solidFill>
            <a:prstDash val="solid"/>
            <a:miter lim="800000"/>
            <a:headEnd type="none" w="sm" len="sm"/>
            <a:tailEnd type="none" w="sm" len="sm"/>
          </a:ln>
        </p:spPr>
      </p:cxnSp>
      <p:sp>
        <p:nvSpPr>
          <p:cNvPr id="10" name="Google Shape;116;p14">
            <a:extLst>
              <a:ext uri="{FF2B5EF4-FFF2-40B4-BE49-F238E27FC236}">
                <a16:creationId xmlns:a16="http://schemas.microsoft.com/office/drawing/2014/main" id="{CBF07717-1D20-ADE8-5C5A-A5E941C8E8F6}"/>
              </a:ext>
            </a:extLst>
          </p:cNvPr>
          <p:cNvSpPr txBox="1"/>
          <p:nvPr/>
        </p:nvSpPr>
        <p:spPr>
          <a:xfrm>
            <a:off x="11561903" y="6534513"/>
            <a:ext cx="67314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1800" dirty="0">
                <a:solidFill>
                  <a:schemeClr val="lt1"/>
                </a:solidFill>
                <a:latin typeface="Calibri"/>
                <a:ea typeface="Calibri"/>
                <a:cs typeface="Calibri"/>
                <a:sym typeface="Calibri"/>
              </a:rPr>
              <a:t>1</a:t>
            </a:r>
            <a:r>
              <a:rPr lang="en-US" sz="1800" dirty="0">
                <a:solidFill>
                  <a:schemeClr val="lt1"/>
                </a:solidFill>
                <a:latin typeface="Calibri"/>
                <a:ea typeface="Calibri"/>
                <a:cs typeface="Calibri"/>
                <a:sym typeface="Calibri"/>
              </a:rPr>
              <a:t>4</a:t>
            </a:r>
            <a:endParaRPr dirty="0"/>
          </a:p>
        </p:txBody>
      </p:sp>
      <p:sp>
        <p:nvSpPr>
          <p:cNvPr id="11" name="Google Shape;96;p13">
            <a:extLst>
              <a:ext uri="{FF2B5EF4-FFF2-40B4-BE49-F238E27FC236}">
                <a16:creationId xmlns:a16="http://schemas.microsoft.com/office/drawing/2014/main" id="{CECA5D9F-4688-3B05-85A5-8B85DFCE7CB6}"/>
              </a:ext>
            </a:extLst>
          </p:cNvPr>
          <p:cNvSpPr txBox="1"/>
          <p:nvPr/>
        </p:nvSpPr>
        <p:spPr>
          <a:xfrm>
            <a:off x="-529335" y="28584"/>
            <a:ext cx="8977179" cy="707846"/>
          </a:xfrm>
          <a:prstGeom prst="rect">
            <a:avLst/>
          </a:prstGeom>
          <a:noFill/>
          <a:ln>
            <a:noFill/>
          </a:ln>
        </p:spPr>
        <p:txBody>
          <a:bodyPr spcFirstLastPara="1" wrap="square" lIns="91425" tIns="45700" rIns="91425" bIns="45700" anchor="t" anchorCtr="0">
            <a:spAutoFit/>
          </a:bodyPr>
          <a:lstStyle/>
          <a:p>
            <a:pPr lvl="0" algn="ctr"/>
            <a:r>
              <a:rPr lang="en-US" sz="4000" b="1" dirty="0">
                <a:solidFill>
                  <a:srgbClr val="2E75B6"/>
                </a:solidFill>
                <a:latin typeface="Calibri"/>
                <a:ea typeface="Calibri"/>
                <a:cs typeface="Calibri"/>
                <a:sym typeface="Calibri"/>
              </a:rPr>
              <a:t>PHẦN 4: KẾT QUẢ VÀ ĐÁNH GIÁ</a:t>
            </a:r>
            <a:endParaRPr lang="en-US" sz="4000" dirty="0"/>
          </a:p>
        </p:txBody>
      </p:sp>
      <p:sp>
        <p:nvSpPr>
          <p:cNvPr id="12" name="Google Shape;114;p14">
            <a:extLst>
              <a:ext uri="{FF2B5EF4-FFF2-40B4-BE49-F238E27FC236}">
                <a16:creationId xmlns:a16="http://schemas.microsoft.com/office/drawing/2014/main" id="{92DBA57C-D8FE-ECA5-CA72-8CD912EFD1C8}"/>
              </a:ext>
            </a:extLst>
          </p:cNvPr>
          <p:cNvSpPr txBox="1"/>
          <p:nvPr/>
        </p:nvSpPr>
        <p:spPr>
          <a:xfrm>
            <a:off x="-56219" y="836593"/>
            <a:ext cx="2907587" cy="55395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000" b="1" dirty="0">
                <a:solidFill>
                  <a:srgbClr val="2E75B6"/>
                </a:solidFill>
                <a:latin typeface="Calibri"/>
                <a:cs typeface="Calibri"/>
                <a:sym typeface="Calibri"/>
              </a:rPr>
              <a:t>1. </a:t>
            </a:r>
            <a:r>
              <a:rPr lang="en-US" sz="3000" b="1" dirty="0" err="1">
                <a:solidFill>
                  <a:srgbClr val="2E75B6"/>
                </a:solidFill>
                <a:latin typeface="Calibri"/>
                <a:cs typeface="Calibri"/>
                <a:sym typeface="Calibri"/>
              </a:rPr>
              <a:t>Phần</a:t>
            </a:r>
            <a:r>
              <a:rPr lang="en-US" sz="3000" b="1" dirty="0">
                <a:solidFill>
                  <a:srgbClr val="2E75B6"/>
                </a:solidFill>
                <a:latin typeface="Calibri"/>
                <a:cs typeface="Calibri"/>
                <a:sym typeface="Calibri"/>
              </a:rPr>
              <a:t> </a:t>
            </a:r>
            <a:r>
              <a:rPr lang="en-US" sz="3000" b="1" dirty="0" err="1">
                <a:solidFill>
                  <a:srgbClr val="2E75B6"/>
                </a:solidFill>
                <a:latin typeface="Calibri"/>
                <a:cs typeface="Calibri"/>
                <a:sym typeface="Calibri"/>
              </a:rPr>
              <a:t>cứng</a:t>
            </a:r>
            <a:endParaRPr lang="vi-VN" sz="3000" dirty="0"/>
          </a:p>
        </p:txBody>
      </p:sp>
      <p:sp>
        <p:nvSpPr>
          <p:cNvPr id="13" name="Google Shape;114;p14">
            <a:extLst>
              <a:ext uri="{FF2B5EF4-FFF2-40B4-BE49-F238E27FC236}">
                <a16:creationId xmlns:a16="http://schemas.microsoft.com/office/drawing/2014/main" id="{BD1D1F27-A811-D03D-4791-85FBAF20A3AC}"/>
              </a:ext>
            </a:extLst>
          </p:cNvPr>
          <p:cNvSpPr txBox="1"/>
          <p:nvPr/>
        </p:nvSpPr>
        <p:spPr>
          <a:xfrm>
            <a:off x="217668" y="1504544"/>
            <a:ext cx="4960823" cy="477013"/>
          </a:xfrm>
          <a:prstGeom prst="rect">
            <a:avLst/>
          </a:prstGeom>
          <a:noFill/>
          <a:ln>
            <a:noFill/>
          </a:ln>
        </p:spPr>
        <p:txBody>
          <a:bodyPr spcFirstLastPara="1" wrap="square" lIns="91425" tIns="45700" rIns="91425" bIns="45700" anchor="t" anchorCtr="0">
            <a:spAutoFit/>
          </a:bodyPr>
          <a:lstStyle/>
          <a:p>
            <a:pPr marL="342900" marR="0" lvl="0" indent="-342900" algn="ctr" rtl="0">
              <a:spcBef>
                <a:spcPts val="0"/>
              </a:spcBef>
              <a:spcAft>
                <a:spcPts val="0"/>
              </a:spcAft>
              <a:buFont typeface="Wingdings" panose="05000000000000000000" pitchFamily="2" charset="2"/>
              <a:buChar char="v"/>
            </a:pPr>
            <a:r>
              <a:rPr lang="en-US" sz="2500" b="1" dirty="0" err="1">
                <a:solidFill>
                  <a:schemeClr val="tx1"/>
                </a:solidFill>
                <a:latin typeface="Calibri"/>
                <a:cs typeface="Calibri"/>
                <a:sym typeface="Calibri"/>
              </a:rPr>
              <a:t>Đánh</a:t>
            </a:r>
            <a:r>
              <a:rPr lang="en-US" sz="2500" b="1" dirty="0">
                <a:solidFill>
                  <a:schemeClr val="tx1"/>
                </a:solidFill>
                <a:latin typeface="Calibri"/>
                <a:cs typeface="Calibri"/>
                <a:sym typeface="Calibri"/>
              </a:rPr>
              <a:t> </a:t>
            </a:r>
            <a:r>
              <a:rPr lang="en-US" sz="2500" b="1" dirty="0" err="1">
                <a:solidFill>
                  <a:schemeClr val="tx1"/>
                </a:solidFill>
                <a:latin typeface="Calibri"/>
                <a:cs typeface="Calibri"/>
                <a:sym typeface="Calibri"/>
              </a:rPr>
              <a:t>giá</a:t>
            </a:r>
            <a:r>
              <a:rPr lang="en-US" sz="2500" b="1" dirty="0">
                <a:solidFill>
                  <a:schemeClr val="tx1"/>
                </a:solidFill>
                <a:latin typeface="Calibri"/>
                <a:cs typeface="Calibri"/>
                <a:sym typeface="Calibri"/>
              </a:rPr>
              <a:t> </a:t>
            </a:r>
            <a:r>
              <a:rPr lang="en-US" sz="2500" b="1" dirty="0" err="1">
                <a:solidFill>
                  <a:schemeClr val="tx1"/>
                </a:solidFill>
                <a:latin typeface="Calibri"/>
                <a:cs typeface="Calibri"/>
                <a:sym typeface="Calibri"/>
              </a:rPr>
              <a:t>khả</a:t>
            </a:r>
            <a:r>
              <a:rPr lang="en-US" sz="2500" b="1" dirty="0">
                <a:solidFill>
                  <a:schemeClr val="tx1"/>
                </a:solidFill>
                <a:latin typeface="Calibri"/>
                <a:cs typeface="Calibri"/>
                <a:sym typeface="Calibri"/>
              </a:rPr>
              <a:t> </a:t>
            </a:r>
            <a:r>
              <a:rPr lang="en-US" sz="2500" b="1" dirty="0" err="1">
                <a:solidFill>
                  <a:schemeClr val="tx1"/>
                </a:solidFill>
                <a:latin typeface="Calibri"/>
                <a:cs typeface="Calibri"/>
                <a:sym typeface="Calibri"/>
              </a:rPr>
              <a:t>năng</a:t>
            </a:r>
            <a:r>
              <a:rPr lang="en-US" sz="2500" b="1" dirty="0">
                <a:solidFill>
                  <a:schemeClr val="tx1"/>
                </a:solidFill>
                <a:latin typeface="Calibri"/>
                <a:cs typeface="Calibri"/>
                <a:sym typeface="Calibri"/>
              </a:rPr>
              <a:t> </a:t>
            </a:r>
            <a:r>
              <a:rPr lang="en-US" sz="2500" b="1" dirty="0" err="1">
                <a:solidFill>
                  <a:schemeClr val="tx1"/>
                </a:solidFill>
                <a:latin typeface="Calibri"/>
                <a:cs typeface="Calibri"/>
                <a:sym typeface="Calibri"/>
              </a:rPr>
              <a:t>nhận</a:t>
            </a:r>
            <a:r>
              <a:rPr lang="en-US" sz="2500" b="1" dirty="0">
                <a:solidFill>
                  <a:schemeClr val="tx1"/>
                </a:solidFill>
                <a:latin typeface="Calibri"/>
                <a:cs typeface="Calibri"/>
                <a:sym typeface="Calibri"/>
              </a:rPr>
              <a:t> </a:t>
            </a:r>
            <a:r>
              <a:rPr lang="en-US" sz="2500" b="1" dirty="0" err="1">
                <a:solidFill>
                  <a:schemeClr val="tx1"/>
                </a:solidFill>
                <a:latin typeface="Calibri"/>
                <a:cs typeface="Calibri"/>
                <a:sym typeface="Calibri"/>
              </a:rPr>
              <a:t>dạng</a:t>
            </a:r>
            <a:endParaRPr lang="vi-VN" sz="2500" dirty="0">
              <a:solidFill>
                <a:schemeClr val="tx1"/>
              </a:solidFill>
            </a:endParaRPr>
          </a:p>
        </p:txBody>
      </p:sp>
      <p:graphicFrame>
        <p:nvGraphicFramePr>
          <p:cNvPr id="18" name="Table 17">
            <a:extLst>
              <a:ext uri="{FF2B5EF4-FFF2-40B4-BE49-F238E27FC236}">
                <a16:creationId xmlns:a16="http://schemas.microsoft.com/office/drawing/2014/main" id="{F0DAEA9F-1BA3-6010-0607-65475E414805}"/>
              </a:ext>
            </a:extLst>
          </p:cNvPr>
          <p:cNvGraphicFramePr>
            <a:graphicFrameLocks noGrp="1"/>
          </p:cNvGraphicFramePr>
          <p:nvPr>
            <p:extLst>
              <p:ext uri="{D42A27DB-BD31-4B8C-83A1-F6EECF244321}">
                <p14:modId xmlns:p14="http://schemas.microsoft.com/office/powerpoint/2010/main" val="2824629170"/>
              </p:ext>
            </p:extLst>
          </p:nvPr>
        </p:nvGraphicFramePr>
        <p:xfrm>
          <a:off x="1699524" y="2127572"/>
          <a:ext cx="8792952" cy="3501918"/>
        </p:xfrm>
        <a:graphic>
          <a:graphicData uri="http://schemas.openxmlformats.org/drawingml/2006/table">
            <a:tbl>
              <a:tblPr firstRow="1" firstCol="1" bandRow="1">
                <a:tableStyleId>{1153BBDE-A45F-46CE-8CEB-4FF8B87D7CF3}</a:tableStyleId>
              </a:tblPr>
              <a:tblGrid>
                <a:gridCol w="779699">
                  <a:extLst>
                    <a:ext uri="{9D8B030D-6E8A-4147-A177-3AD203B41FA5}">
                      <a16:colId xmlns:a16="http://schemas.microsoft.com/office/drawing/2014/main" val="2258923607"/>
                    </a:ext>
                  </a:extLst>
                </a:gridCol>
                <a:gridCol w="2176674">
                  <a:extLst>
                    <a:ext uri="{9D8B030D-6E8A-4147-A177-3AD203B41FA5}">
                      <a16:colId xmlns:a16="http://schemas.microsoft.com/office/drawing/2014/main" val="4152379790"/>
                    </a:ext>
                  </a:extLst>
                </a:gridCol>
                <a:gridCol w="1978090">
                  <a:extLst>
                    <a:ext uri="{9D8B030D-6E8A-4147-A177-3AD203B41FA5}">
                      <a16:colId xmlns:a16="http://schemas.microsoft.com/office/drawing/2014/main" val="3821739173"/>
                    </a:ext>
                  </a:extLst>
                </a:gridCol>
                <a:gridCol w="1319348">
                  <a:extLst>
                    <a:ext uri="{9D8B030D-6E8A-4147-A177-3AD203B41FA5}">
                      <a16:colId xmlns:a16="http://schemas.microsoft.com/office/drawing/2014/main" val="2879394709"/>
                    </a:ext>
                  </a:extLst>
                </a:gridCol>
                <a:gridCol w="790865">
                  <a:extLst>
                    <a:ext uri="{9D8B030D-6E8A-4147-A177-3AD203B41FA5}">
                      <a16:colId xmlns:a16="http://schemas.microsoft.com/office/drawing/2014/main" val="969327377"/>
                    </a:ext>
                  </a:extLst>
                </a:gridCol>
                <a:gridCol w="1748276">
                  <a:extLst>
                    <a:ext uri="{9D8B030D-6E8A-4147-A177-3AD203B41FA5}">
                      <a16:colId xmlns:a16="http://schemas.microsoft.com/office/drawing/2014/main" val="1512004530"/>
                    </a:ext>
                  </a:extLst>
                </a:gridCol>
              </a:tblGrid>
              <a:tr h="926750">
                <a:tc>
                  <a:txBody>
                    <a:bodyPr/>
                    <a:lstStyle/>
                    <a:p>
                      <a:pPr algn="ctr">
                        <a:lnSpc>
                          <a:spcPct val="150000"/>
                        </a:lnSpc>
                        <a:spcBef>
                          <a:spcPts val="600"/>
                        </a:spcBef>
                        <a:tabLst>
                          <a:tab pos="180340" algn="l"/>
                        </a:tabLst>
                      </a:pPr>
                      <a:r>
                        <a:rPr lang="en-US" sz="1600">
                          <a:effectLst/>
                          <a:latin typeface="+mj-lt"/>
                        </a:rPr>
                        <a:t>STT</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600"/>
                        </a:spcBef>
                        <a:tabLst>
                          <a:tab pos="180340" algn="l"/>
                        </a:tabLst>
                      </a:pPr>
                      <a:r>
                        <a:rPr lang="en-US" sz="1600">
                          <a:effectLst/>
                          <a:latin typeface="+mj-lt"/>
                        </a:rPr>
                        <a:t>Họ và tên</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600"/>
                        </a:spcBef>
                        <a:tabLst>
                          <a:tab pos="180340" algn="l"/>
                        </a:tabLst>
                      </a:pPr>
                      <a:r>
                        <a:rPr lang="en-US" sz="1600">
                          <a:effectLst/>
                          <a:latin typeface="+mj-lt"/>
                        </a:rPr>
                        <a:t>Số lần chính xác /10 lần thử</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600"/>
                        </a:spcBef>
                        <a:tabLst>
                          <a:tab pos="180340" algn="l"/>
                        </a:tabLst>
                      </a:pPr>
                      <a:r>
                        <a:rPr lang="en-US" sz="1600">
                          <a:effectLst/>
                          <a:latin typeface="+mj-lt"/>
                        </a:rPr>
                        <a:t>Tỷ lệ chính xác</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600"/>
                        </a:spcBef>
                        <a:tabLst>
                          <a:tab pos="180340" algn="l"/>
                        </a:tabLst>
                      </a:pPr>
                      <a:r>
                        <a:rPr lang="en-US" sz="1600">
                          <a:effectLst/>
                          <a:latin typeface="+mj-lt"/>
                        </a:rPr>
                        <a:t>Tỉ lệ</a:t>
                      </a:r>
                      <a:br>
                        <a:rPr lang="en-US" sz="1600">
                          <a:effectLst/>
                          <a:latin typeface="+mj-lt"/>
                        </a:rPr>
                      </a:br>
                      <a:r>
                        <a:rPr lang="en-US" sz="1600">
                          <a:effectLst/>
                          <a:latin typeface="+mj-lt"/>
                        </a:rPr>
                        <a:t>sai số</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600"/>
                        </a:spcBef>
                        <a:tabLst>
                          <a:tab pos="180340" algn="l"/>
                        </a:tabLst>
                      </a:pPr>
                      <a:r>
                        <a:rPr lang="en-US" sz="1600">
                          <a:effectLst/>
                          <a:latin typeface="+mj-lt"/>
                        </a:rPr>
                        <a:t>Ghi chú</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2567817"/>
                  </a:ext>
                </a:extLst>
              </a:tr>
              <a:tr h="606403">
                <a:tc>
                  <a:txBody>
                    <a:bodyPr/>
                    <a:lstStyle/>
                    <a:p>
                      <a:pPr algn="just">
                        <a:lnSpc>
                          <a:spcPct val="150000"/>
                        </a:lnSpc>
                        <a:spcBef>
                          <a:spcPts val="600"/>
                        </a:spcBef>
                        <a:tabLst>
                          <a:tab pos="180340" algn="l"/>
                        </a:tabLst>
                      </a:pPr>
                      <a:r>
                        <a:rPr lang="en-US" sz="1600">
                          <a:effectLst/>
                          <a:latin typeface="+mj-lt"/>
                        </a:rPr>
                        <a:t>1</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Bef>
                          <a:spcPts val="600"/>
                        </a:spcBef>
                        <a:tabLst>
                          <a:tab pos="180340" algn="l"/>
                        </a:tabLst>
                      </a:pPr>
                      <a:r>
                        <a:rPr lang="en-US" sz="1600">
                          <a:effectLst/>
                          <a:latin typeface="+mj-lt"/>
                        </a:rPr>
                        <a:t>Huỳnh Văn Kim Hên</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Bef>
                          <a:spcPts val="600"/>
                        </a:spcBef>
                        <a:tabLst>
                          <a:tab pos="180340" algn="l"/>
                        </a:tabLst>
                      </a:pPr>
                      <a:r>
                        <a:rPr lang="en-US" sz="1600">
                          <a:effectLst/>
                          <a:latin typeface="+mj-lt"/>
                        </a:rPr>
                        <a:t>10</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Bef>
                          <a:spcPts val="600"/>
                        </a:spcBef>
                        <a:tabLst>
                          <a:tab pos="180340" algn="l"/>
                        </a:tabLst>
                      </a:pPr>
                      <a:r>
                        <a:rPr lang="en-US" sz="1600">
                          <a:effectLst/>
                          <a:latin typeface="+mj-lt"/>
                        </a:rPr>
                        <a:t>100%</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Bef>
                          <a:spcPts val="600"/>
                        </a:spcBef>
                        <a:tabLst>
                          <a:tab pos="180340" algn="l"/>
                        </a:tabLst>
                      </a:pPr>
                      <a:r>
                        <a:rPr lang="en-US" sz="1600">
                          <a:effectLst/>
                          <a:latin typeface="+mj-lt"/>
                        </a:rPr>
                        <a:t>0%</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Bef>
                          <a:spcPts val="600"/>
                        </a:spcBef>
                        <a:tabLst>
                          <a:tab pos="180340" algn="l"/>
                        </a:tabLst>
                      </a:pPr>
                      <a:r>
                        <a:rPr lang="en-US" sz="1600">
                          <a:effectLst/>
                          <a:latin typeface="+mj-lt"/>
                        </a:rPr>
                        <a:t> </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4809205"/>
                  </a:ext>
                </a:extLst>
              </a:tr>
              <a:tr h="286055">
                <a:tc>
                  <a:txBody>
                    <a:bodyPr/>
                    <a:lstStyle/>
                    <a:p>
                      <a:pPr algn="just">
                        <a:lnSpc>
                          <a:spcPct val="150000"/>
                        </a:lnSpc>
                        <a:spcBef>
                          <a:spcPts val="600"/>
                        </a:spcBef>
                        <a:tabLst>
                          <a:tab pos="180340" algn="l"/>
                        </a:tabLst>
                      </a:pPr>
                      <a:r>
                        <a:rPr lang="en-US" sz="1600">
                          <a:effectLst/>
                          <a:latin typeface="+mj-lt"/>
                        </a:rPr>
                        <a:t>2</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Bef>
                          <a:spcPts val="600"/>
                        </a:spcBef>
                        <a:tabLst>
                          <a:tab pos="180340" algn="l"/>
                        </a:tabLst>
                      </a:pPr>
                      <a:r>
                        <a:rPr lang="en-US" sz="1600">
                          <a:effectLst/>
                          <a:latin typeface="+mj-lt"/>
                        </a:rPr>
                        <a:t>Võ Đức Hùng</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Bef>
                          <a:spcPts val="600"/>
                        </a:spcBef>
                        <a:tabLst>
                          <a:tab pos="180340" algn="l"/>
                        </a:tabLst>
                      </a:pPr>
                      <a:r>
                        <a:rPr lang="en-US" sz="1600">
                          <a:effectLst/>
                          <a:latin typeface="+mj-lt"/>
                        </a:rPr>
                        <a:t>9</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Bef>
                          <a:spcPts val="600"/>
                        </a:spcBef>
                        <a:tabLst>
                          <a:tab pos="180340" algn="l"/>
                        </a:tabLst>
                      </a:pPr>
                      <a:r>
                        <a:rPr lang="en-US" sz="1600">
                          <a:effectLst/>
                          <a:latin typeface="+mj-lt"/>
                        </a:rPr>
                        <a:t>90%</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Bef>
                          <a:spcPts val="600"/>
                        </a:spcBef>
                        <a:tabLst>
                          <a:tab pos="180340" algn="l"/>
                        </a:tabLst>
                      </a:pPr>
                      <a:r>
                        <a:rPr lang="en-US" sz="1600">
                          <a:effectLst/>
                          <a:latin typeface="+mj-lt"/>
                        </a:rPr>
                        <a:t>10%</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Bef>
                          <a:spcPts val="600"/>
                        </a:spcBef>
                        <a:tabLst>
                          <a:tab pos="180340" algn="l"/>
                        </a:tabLst>
                      </a:pPr>
                      <a:r>
                        <a:rPr lang="en-US" sz="1600">
                          <a:effectLst/>
                          <a:latin typeface="+mj-lt"/>
                        </a:rPr>
                        <a:t> </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79199619"/>
                  </a:ext>
                </a:extLst>
              </a:tr>
              <a:tr h="926750">
                <a:tc>
                  <a:txBody>
                    <a:bodyPr/>
                    <a:lstStyle/>
                    <a:p>
                      <a:pPr algn="just">
                        <a:lnSpc>
                          <a:spcPct val="150000"/>
                        </a:lnSpc>
                        <a:spcBef>
                          <a:spcPts val="600"/>
                        </a:spcBef>
                        <a:tabLst>
                          <a:tab pos="180340" algn="l"/>
                        </a:tabLst>
                      </a:pPr>
                      <a:r>
                        <a:rPr lang="en-US" sz="1600">
                          <a:effectLst/>
                          <a:latin typeface="+mj-lt"/>
                        </a:rPr>
                        <a:t>3</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Bef>
                          <a:spcPts val="600"/>
                        </a:spcBef>
                        <a:tabLst>
                          <a:tab pos="180340" algn="l"/>
                        </a:tabLst>
                      </a:pPr>
                      <a:r>
                        <a:rPr lang="en-US" sz="1600">
                          <a:effectLst/>
                          <a:latin typeface="+mj-lt"/>
                        </a:rPr>
                        <a:t>Nguyễn Duy Hóa</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Bef>
                          <a:spcPts val="600"/>
                        </a:spcBef>
                        <a:tabLst>
                          <a:tab pos="180340" algn="l"/>
                        </a:tabLst>
                      </a:pPr>
                      <a:r>
                        <a:rPr lang="en-US" sz="1600" dirty="0">
                          <a:effectLst/>
                          <a:latin typeface="+mj-lt"/>
                        </a:rPr>
                        <a:t>8</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Bef>
                          <a:spcPts val="600"/>
                        </a:spcBef>
                        <a:tabLst>
                          <a:tab pos="180340" algn="l"/>
                        </a:tabLst>
                      </a:pPr>
                      <a:r>
                        <a:rPr lang="en-US" sz="1600">
                          <a:effectLst/>
                          <a:latin typeface="+mj-lt"/>
                        </a:rPr>
                        <a:t>80%</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Bef>
                          <a:spcPts val="600"/>
                        </a:spcBef>
                        <a:tabLst>
                          <a:tab pos="180340" algn="l"/>
                        </a:tabLst>
                      </a:pPr>
                      <a:r>
                        <a:rPr lang="en-US" sz="1600">
                          <a:effectLst/>
                          <a:latin typeface="+mj-lt"/>
                        </a:rPr>
                        <a:t>20%</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50000"/>
                        </a:lnSpc>
                        <a:spcBef>
                          <a:spcPts val="600"/>
                        </a:spcBef>
                        <a:tabLst>
                          <a:tab pos="180340" algn="l"/>
                        </a:tabLst>
                      </a:pPr>
                      <a:r>
                        <a:rPr lang="en-US" sz="1600">
                          <a:effectLst/>
                          <a:latin typeface="+mj-lt"/>
                        </a:rPr>
                        <a:t>Mang kính khi chấm công</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74059814"/>
                  </a:ext>
                </a:extLst>
              </a:tr>
              <a:tr h="721467">
                <a:tc>
                  <a:txBody>
                    <a:bodyPr/>
                    <a:lstStyle/>
                    <a:p>
                      <a:pPr algn="just">
                        <a:lnSpc>
                          <a:spcPct val="150000"/>
                        </a:lnSpc>
                        <a:spcBef>
                          <a:spcPts val="600"/>
                        </a:spcBef>
                        <a:tabLst>
                          <a:tab pos="180340" algn="l"/>
                        </a:tabLst>
                      </a:pPr>
                      <a:r>
                        <a:rPr lang="en-US" sz="1600" dirty="0">
                          <a:effectLst/>
                          <a:latin typeface="+mj-lt"/>
                        </a:rPr>
                        <a:t>4</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Bef>
                          <a:spcPts val="600"/>
                        </a:spcBef>
                        <a:tabLst>
                          <a:tab pos="180340" algn="l"/>
                        </a:tabLst>
                      </a:pPr>
                      <a:r>
                        <a:rPr lang="en-US" sz="1600">
                          <a:effectLst/>
                          <a:latin typeface="+mj-lt"/>
                        </a:rPr>
                        <a:t>Võ Đức Hùng</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Bef>
                          <a:spcPts val="600"/>
                        </a:spcBef>
                        <a:tabLst>
                          <a:tab pos="180340" algn="l"/>
                        </a:tabLst>
                      </a:pPr>
                      <a:r>
                        <a:rPr lang="en-US" sz="1600">
                          <a:effectLst/>
                          <a:latin typeface="+mj-lt"/>
                        </a:rPr>
                        <a:t>0</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Bef>
                          <a:spcPts val="600"/>
                        </a:spcBef>
                        <a:tabLst>
                          <a:tab pos="180340" algn="l"/>
                        </a:tabLst>
                      </a:pPr>
                      <a:r>
                        <a:rPr lang="en-US" sz="1600">
                          <a:effectLst/>
                          <a:latin typeface="+mj-lt"/>
                        </a:rPr>
                        <a:t>100%</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Bef>
                          <a:spcPts val="600"/>
                        </a:spcBef>
                        <a:tabLst>
                          <a:tab pos="180340" algn="l"/>
                        </a:tabLst>
                      </a:pPr>
                      <a:r>
                        <a:rPr lang="en-US" sz="1600">
                          <a:effectLst/>
                          <a:latin typeface="+mj-lt"/>
                        </a:rPr>
                        <a:t>0%</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50000"/>
                        </a:lnSpc>
                        <a:spcBef>
                          <a:spcPts val="600"/>
                        </a:spcBef>
                        <a:tabLst>
                          <a:tab pos="180340" algn="l"/>
                        </a:tabLst>
                      </a:pPr>
                      <a:r>
                        <a:rPr lang="en-US" sz="1600" dirty="0" err="1">
                          <a:effectLst/>
                          <a:latin typeface="+mj-lt"/>
                        </a:rPr>
                        <a:t>Chấm</a:t>
                      </a:r>
                      <a:r>
                        <a:rPr lang="en-US" sz="1600" dirty="0">
                          <a:effectLst/>
                          <a:latin typeface="+mj-lt"/>
                        </a:rPr>
                        <a:t> </a:t>
                      </a:r>
                      <a:r>
                        <a:rPr lang="en-US" sz="1600" dirty="0" err="1">
                          <a:effectLst/>
                          <a:latin typeface="+mj-lt"/>
                        </a:rPr>
                        <a:t>công</a:t>
                      </a:r>
                      <a:r>
                        <a:rPr lang="en-US" sz="1600" dirty="0">
                          <a:effectLst/>
                          <a:latin typeface="+mj-lt"/>
                        </a:rPr>
                        <a:t> </a:t>
                      </a:r>
                      <a:r>
                        <a:rPr lang="en-US" sz="1600" dirty="0" err="1">
                          <a:effectLst/>
                          <a:latin typeface="+mj-lt"/>
                        </a:rPr>
                        <a:t>sai</a:t>
                      </a:r>
                      <a:r>
                        <a:rPr lang="en-US" sz="1600" dirty="0">
                          <a:effectLst/>
                          <a:latin typeface="+mj-lt"/>
                        </a:rPr>
                        <a:t> </a:t>
                      </a:r>
                      <a:r>
                        <a:rPr lang="en-US" sz="1600" dirty="0" err="1">
                          <a:effectLst/>
                          <a:latin typeface="+mj-lt"/>
                        </a:rPr>
                        <a:t>thẻ</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89490840"/>
                  </a:ext>
                </a:extLst>
              </a:tr>
            </a:tbl>
          </a:graphicData>
        </a:graphic>
      </p:graphicFrame>
      <p:sp>
        <p:nvSpPr>
          <p:cNvPr id="19" name="TextBox 18">
            <a:extLst>
              <a:ext uri="{FF2B5EF4-FFF2-40B4-BE49-F238E27FC236}">
                <a16:creationId xmlns:a16="http://schemas.microsoft.com/office/drawing/2014/main" id="{FE45DCC6-498F-D3A3-66C6-4595A2FA74AA}"/>
              </a:ext>
            </a:extLst>
          </p:cNvPr>
          <p:cNvSpPr txBox="1"/>
          <p:nvPr/>
        </p:nvSpPr>
        <p:spPr>
          <a:xfrm>
            <a:off x="4048877" y="5873914"/>
            <a:ext cx="4398967" cy="400110"/>
          </a:xfrm>
          <a:prstGeom prst="rect">
            <a:avLst/>
          </a:prstGeom>
          <a:noFill/>
        </p:spPr>
        <p:txBody>
          <a:bodyPr wrap="square">
            <a:spAutoFit/>
          </a:bodyPr>
          <a:lstStyle/>
          <a:p>
            <a:pPr algn="ctr"/>
            <a:r>
              <a:rPr lang="en-US" sz="2000" dirty="0" err="1">
                <a:latin typeface="Arial "/>
              </a:rPr>
              <a:t>Bảng</a:t>
            </a:r>
            <a:r>
              <a:rPr lang="en-US" sz="2000" dirty="0">
                <a:latin typeface="Arial "/>
              </a:rPr>
              <a:t> </a:t>
            </a:r>
            <a:r>
              <a:rPr lang="en-US" sz="2000" dirty="0" err="1">
                <a:latin typeface="Arial "/>
              </a:rPr>
              <a:t>kết</a:t>
            </a:r>
            <a:r>
              <a:rPr lang="en-US" sz="2000" dirty="0">
                <a:latin typeface="Arial "/>
              </a:rPr>
              <a:t> </a:t>
            </a:r>
            <a:r>
              <a:rPr lang="en-US" sz="2000" dirty="0" err="1">
                <a:latin typeface="Arial "/>
              </a:rPr>
              <a:t>quả</a:t>
            </a:r>
            <a:r>
              <a:rPr lang="en-US" sz="2000" dirty="0">
                <a:latin typeface="Arial "/>
              </a:rPr>
              <a:t> </a:t>
            </a:r>
            <a:r>
              <a:rPr lang="en-US" sz="2000" dirty="0" err="1">
                <a:latin typeface="Arial "/>
              </a:rPr>
              <a:t>kiểm</a:t>
            </a:r>
            <a:r>
              <a:rPr lang="en-US" sz="2000" dirty="0">
                <a:latin typeface="Arial "/>
              </a:rPr>
              <a:t> </a:t>
            </a:r>
            <a:r>
              <a:rPr lang="en-US" sz="2000" dirty="0" err="1">
                <a:latin typeface="Arial "/>
              </a:rPr>
              <a:t>tra</a:t>
            </a:r>
            <a:r>
              <a:rPr lang="en-US" sz="2000" dirty="0">
                <a:latin typeface="Arial "/>
              </a:rPr>
              <a:t> </a:t>
            </a:r>
            <a:r>
              <a:rPr lang="en-US" sz="2000" dirty="0" err="1">
                <a:latin typeface="Arial "/>
              </a:rPr>
              <a:t>thực</a:t>
            </a:r>
            <a:r>
              <a:rPr lang="en-US" sz="2000" dirty="0">
                <a:latin typeface="Arial "/>
              </a:rPr>
              <a:t> </a:t>
            </a:r>
            <a:r>
              <a:rPr lang="en-US" sz="2000" dirty="0" err="1">
                <a:latin typeface="Arial "/>
              </a:rPr>
              <a:t>nghiệm</a:t>
            </a:r>
            <a:endParaRPr lang="en-US" sz="2000" dirty="0">
              <a:latin typeface="Arial "/>
            </a:endParaRPr>
          </a:p>
        </p:txBody>
      </p:sp>
    </p:spTree>
    <p:extLst>
      <p:ext uri="{BB962C8B-B14F-4D97-AF65-F5344CB8AC3E}">
        <p14:creationId xmlns:p14="http://schemas.microsoft.com/office/powerpoint/2010/main" val="8746315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2"/>
        <p:cNvGrpSpPr/>
        <p:nvPr/>
      </p:nvGrpSpPr>
      <p:grpSpPr>
        <a:xfrm>
          <a:off x="0" y="0"/>
          <a:ext cx="0" cy="0"/>
          <a:chOff x="0" y="0"/>
          <a:chExt cx="0" cy="0"/>
        </a:xfrm>
      </p:grpSpPr>
      <p:cxnSp>
        <p:nvCxnSpPr>
          <p:cNvPr id="3" name="Google Shape;104;p14">
            <a:extLst>
              <a:ext uri="{FF2B5EF4-FFF2-40B4-BE49-F238E27FC236}">
                <a16:creationId xmlns:a16="http://schemas.microsoft.com/office/drawing/2014/main" id="{6BAC999E-8303-B76C-240A-04E763A4EBE9}"/>
              </a:ext>
            </a:extLst>
          </p:cNvPr>
          <p:cNvCxnSpPr/>
          <p:nvPr/>
        </p:nvCxnSpPr>
        <p:spPr>
          <a:xfrm>
            <a:off x="598123" y="706178"/>
            <a:ext cx="11593877" cy="0"/>
          </a:xfrm>
          <a:prstGeom prst="straightConnector1">
            <a:avLst/>
          </a:prstGeom>
          <a:noFill/>
          <a:ln w="28575" cap="flat" cmpd="sng">
            <a:solidFill>
              <a:srgbClr val="2F5496"/>
            </a:solidFill>
            <a:prstDash val="solid"/>
            <a:miter lim="800000"/>
            <a:headEnd type="none" w="sm" len="sm"/>
            <a:tailEnd type="none" w="sm" len="sm"/>
          </a:ln>
        </p:spPr>
      </p:cxnSp>
      <p:cxnSp>
        <p:nvCxnSpPr>
          <p:cNvPr id="4" name="Google Shape;105;p14">
            <a:extLst>
              <a:ext uri="{FF2B5EF4-FFF2-40B4-BE49-F238E27FC236}">
                <a16:creationId xmlns:a16="http://schemas.microsoft.com/office/drawing/2014/main" id="{A6A67A0F-75AA-48E5-8D3D-8F4B6C110124}"/>
              </a:ext>
            </a:extLst>
          </p:cNvPr>
          <p:cNvCxnSpPr/>
          <p:nvPr/>
        </p:nvCxnSpPr>
        <p:spPr>
          <a:xfrm>
            <a:off x="-47982" y="792111"/>
            <a:ext cx="12239982" cy="0"/>
          </a:xfrm>
          <a:prstGeom prst="straightConnector1">
            <a:avLst/>
          </a:prstGeom>
          <a:noFill/>
          <a:ln w="28575" cap="flat" cmpd="sng">
            <a:solidFill>
              <a:srgbClr val="C00000"/>
            </a:solidFill>
            <a:prstDash val="solid"/>
            <a:miter lim="800000"/>
            <a:headEnd type="none" w="sm" len="sm"/>
            <a:tailEnd type="none" w="sm" len="sm"/>
          </a:ln>
        </p:spPr>
      </p:cxnSp>
      <p:cxnSp>
        <p:nvCxnSpPr>
          <p:cNvPr id="5" name="Google Shape;106;p14">
            <a:extLst>
              <a:ext uri="{FF2B5EF4-FFF2-40B4-BE49-F238E27FC236}">
                <a16:creationId xmlns:a16="http://schemas.microsoft.com/office/drawing/2014/main" id="{3973F64C-CA2F-BD17-0655-5E56C65247D9}"/>
              </a:ext>
            </a:extLst>
          </p:cNvPr>
          <p:cNvCxnSpPr/>
          <p:nvPr/>
        </p:nvCxnSpPr>
        <p:spPr>
          <a:xfrm>
            <a:off x="-8462" y="6589412"/>
            <a:ext cx="12200462" cy="0"/>
          </a:xfrm>
          <a:prstGeom prst="straightConnector1">
            <a:avLst/>
          </a:prstGeom>
          <a:noFill/>
          <a:ln w="28575" cap="flat" cmpd="sng">
            <a:solidFill>
              <a:srgbClr val="2E75B5"/>
            </a:solidFill>
            <a:prstDash val="solid"/>
            <a:miter lim="800000"/>
            <a:headEnd type="none" w="sm" len="sm"/>
            <a:tailEnd type="none" w="sm" len="sm"/>
          </a:ln>
        </p:spPr>
      </p:cxnSp>
      <p:cxnSp>
        <p:nvCxnSpPr>
          <p:cNvPr id="6" name="Google Shape;107;p14">
            <a:extLst>
              <a:ext uri="{FF2B5EF4-FFF2-40B4-BE49-F238E27FC236}">
                <a16:creationId xmlns:a16="http://schemas.microsoft.com/office/drawing/2014/main" id="{B639EA9C-C34A-7F20-BBE4-9093088E4462}"/>
              </a:ext>
            </a:extLst>
          </p:cNvPr>
          <p:cNvCxnSpPr/>
          <p:nvPr/>
        </p:nvCxnSpPr>
        <p:spPr>
          <a:xfrm>
            <a:off x="142017" y="1810693"/>
            <a:ext cx="0" cy="5047307"/>
          </a:xfrm>
          <a:prstGeom prst="straightConnector1">
            <a:avLst/>
          </a:prstGeom>
          <a:noFill/>
          <a:ln w="28575" cap="flat" cmpd="sng">
            <a:solidFill>
              <a:srgbClr val="C00000"/>
            </a:solidFill>
            <a:prstDash val="solid"/>
            <a:miter lim="800000"/>
            <a:headEnd type="none" w="sm" len="sm"/>
            <a:tailEnd type="none" w="sm" len="sm"/>
          </a:ln>
        </p:spPr>
      </p:cxnSp>
      <p:sp>
        <p:nvSpPr>
          <p:cNvPr id="7" name="Google Shape;108;p14">
            <a:extLst>
              <a:ext uri="{FF2B5EF4-FFF2-40B4-BE49-F238E27FC236}">
                <a16:creationId xmlns:a16="http://schemas.microsoft.com/office/drawing/2014/main" id="{A2883977-F6A2-B982-C7B4-D9924F6A8E71}"/>
              </a:ext>
            </a:extLst>
          </p:cNvPr>
          <p:cNvSpPr/>
          <p:nvPr/>
        </p:nvSpPr>
        <p:spPr>
          <a:xfrm flipH="1">
            <a:off x="11126715" y="6580360"/>
            <a:ext cx="1074929" cy="277640"/>
          </a:xfrm>
          <a:prstGeom prst="snip1Rect">
            <a:avLst>
              <a:gd name="adj" fmla="val 50000"/>
            </a:avLst>
          </a:prstGeom>
          <a:solidFill>
            <a:srgbClr val="2E75B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8" name="Google Shape;109;p14">
            <a:extLst>
              <a:ext uri="{FF2B5EF4-FFF2-40B4-BE49-F238E27FC236}">
                <a16:creationId xmlns:a16="http://schemas.microsoft.com/office/drawing/2014/main" id="{AAEAB770-A949-6466-23D9-DEB8CFC682DE}"/>
              </a:ext>
            </a:extLst>
          </p:cNvPr>
          <p:cNvCxnSpPr/>
          <p:nvPr/>
        </p:nvCxnSpPr>
        <p:spPr>
          <a:xfrm rot="5400000">
            <a:off x="11655168" y="6043174"/>
            <a:ext cx="516000" cy="461700"/>
          </a:xfrm>
          <a:prstGeom prst="bentConnector3">
            <a:avLst>
              <a:gd name="adj1" fmla="val 99132"/>
            </a:avLst>
          </a:prstGeom>
          <a:noFill/>
          <a:ln w="28575" cap="flat" cmpd="sng">
            <a:solidFill>
              <a:srgbClr val="C00000"/>
            </a:solidFill>
            <a:prstDash val="solid"/>
            <a:miter lim="800000"/>
            <a:headEnd type="none" w="sm" len="sm"/>
            <a:tailEnd type="none" w="sm" len="sm"/>
          </a:ln>
        </p:spPr>
      </p:cxnSp>
      <p:sp>
        <p:nvSpPr>
          <p:cNvPr id="9" name="Google Shape;116;p14">
            <a:extLst>
              <a:ext uri="{FF2B5EF4-FFF2-40B4-BE49-F238E27FC236}">
                <a16:creationId xmlns:a16="http://schemas.microsoft.com/office/drawing/2014/main" id="{50DFEBF9-610F-09A1-F794-2FE44CE3C6B8}"/>
              </a:ext>
            </a:extLst>
          </p:cNvPr>
          <p:cNvSpPr txBox="1"/>
          <p:nvPr/>
        </p:nvSpPr>
        <p:spPr>
          <a:xfrm>
            <a:off x="11561903" y="6534513"/>
            <a:ext cx="67314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1800" dirty="0">
                <a:solidFill>
                  <a:schemeClr val="lt1"/>
                </a:solidFill>
                <a:latin typeface="Calibri"/>
                <a:ea typeface="Calibri"/>
                <a:cs typeface="Calibri"/>
                <a:sym typeface="Calibri"/>
              </a:rPr>
              <a:t>1</a:t>
            </a:r>
            <a:r>
              <a:rPr lang="en-US" sz="1800" dirty="0">
                <a:solidFill>
                  <a:schemeClr val="lt1"/>
                </a:solidFill>
                <a:latin typeface="Calibri"/>
                <a:ea typeface="Calibri"/>
                <a:cs typeface="Calibri"/>
                <a:sym typeface="Calibri"/>
              </a:rPr>
              <a:t>5</a:t>
            </a:r>
            <a:endParaRPr dirty="0"/>
          </a:p>
        </p:txBody>
      </p:sp>
      <p:sp>
        <p:nvSpPr>
          <p:cNvPr id="10" name="Google Shape;96;p13">
            <a:extLst>
              <a:ext uri="{FF2B5EF4-FFF2-40B4-BE49-F238E27FC236}">
                <a16:creationId xmlns:a16="http://schemas.microsoft.com/office/drawing/2014/main" id="{378E7260-A112-322B-5635-17CA6E8C5EEF}"/>
              </a:ext>
            </a:extLst>
          </p:cNvPr>
          <p:cNvSpPr txBox="1"/>
          <p:nvPr/>
        </p:nvSpPr>
        <p:spPr>
          <a:xfrm>
            <a:off x="-529335" y="28584"/>
            <a:ext cx="8977179" cy="707846"/>
          </a:xfrm>
          <a:prstGeom prst="rect">
            <a:avLst/>
          </a:prstGeom>
          <a:noFill/>
          <a:ln>
            <a:noFill/>
          </a:ln>
        </p:spPr>
        <p:txBody>
          <a:bodyPr spcFirstLastPara="1" wrap="square" lIns="91425" tIns="45700" rIns="91425" bIns="45700" anchor="t" anchorCtr="0">
            <a:spAutoFit/>
          </a:bodyPr>
          <a:lstStyle/>
          <a:p>
            <a:pPr lvl="0" algn="ctr"/>
            <a:r>
              <a:rPr lang="en-US" sz="4000" b="1" dirty="0">
                <a:solidFill>
                  <a:srgbClr val="2E75B6"/>
                </a:solidFill>
                <a:latin typeface="Calibri"/>
                <a:ea typeface="Calibri"/>
                <a:cs typeface="Calibri"/>
                <a:sym typeface="Calibri"/>
              </a:rPr>
              <a:t>PHẦN 4: KẾT QUẢ VÀ ĐÁNH GIÁ</a:t>
            </a:r>
            <a:endParaRPr lang="en-US" sz="4000" dirty="0"/>
          </a:p>
        </p:txBody>
      </p:sp>
      <p:sp>
        <p:nvSpPr>
          <p:cNvPr id="11" name="Google Shape;114;p14">
            <a:extLst>
              <a:ext uri="{FF2B5EF4-FFF2-40B4-BE49-F238E27FC236}">
                <a16:creationId xmlns:a16="http://schemas.microsoft.com/office/drawing/2014/main" id="{F46FA41D-00F2-F229-021F-D3451D4DEC5E}"/>
              </a:ext>
            </a:extLst>
          </p:cNvPr>
          <p:cNvSpPr txBox="1"/>
          <p:nvPr/>
        </p:nvSpPr>
        <p:spPr>
          <a:xfrm>
            <a:off x="0" y="798944"/>
            <a:ext cx="3670122" cy="55395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000" b="1" dirty="0">
                <a:solidFill>
                  <a:srgbClr val="2E75B6"/>
                </a:solidFill>
                <a:latin typeface="Calibri"/>
                <a:cs typeface="Calibri"/>
                <a:sym typeface="Calibri"/>
              </a:rPr>
              <a:t>2. </a:t>
            </a:r>
            <a:r>
              <a:rPr lang="en-US" sz="3000" b="1" dirty="0" err="1">
                <a:solidFill>
                  <a:srgbClr val="2E75B6"/>
                </a:solidFill>
                <a:latin typeface="Calibri"/>
                <a:cs typeface="Calibri"/>
                <a:sym typeface="Calibri"/>
              </a:rPr>
              <a:t>Kết</a:t>
            </a:r>
            <a:r>
              <a:rPr lang="en-US" sz="3000" b="1" dirty="0">
                <a:solidFill>
                  <a:srgbClr val="2E75B6"/>
                </a:solidFill>
                <a:latin typeface="Calibri"/>
                <a:cs typeface="Calibri"/>
                <a:sym typeface="Calibri"/>
              </a:rPr>
              <a:t> </a:t>
            </a:r>
            <a:r>
              <a:rPr lang="en-US" sz="3000" b="1" dirty="0" err="1">
                <a:solidFill>
                  <a:srgbClr val="2E75B6"/>
                </a:solidFill>
                <a:latin typeface="Calibri"/>
                <a:cs typeface="Calibri"/>
                <a:sym typeface="Calibri"/>
              </a:rPr>
              <a:t>quả</a:t>
            </a:r>
            <a:r>
              <a:rPr lang="en-US" sz="3000" b="1" dirty="0">
                <a:solidFill>
                  <a:srgbClr val="2E75B6"/>
                </a:solidFill>
                <a:latin typeface="Calibri"/>
                <a:cs typeface="Calibri"/>
                <a:sym typeface="Calibri"/>
              </a:rPr>
              <a:t> website  </a:t>
            </a:r>
            <a:endParaRPr lang="vi-VN" sz="3000" dirty="0"/>
          </a:p>
        </p:txBody>
      </p:sp>
      <p:sp>
        <p:nvSpPr>
          <p:cNvPr id="12" name="Google Shape;114;p14">
            <a:extLst>
              <a:ext uri="{FF2B5EF4-FFF2-40B4-BE49-F238E27FC236}">
                <a16:creationId xmlns:a16="http://schemas.microsoft.com/office/drawing/2014/main" id="{9AFA7DAD-4E09-3DE0-237E-83C2EA1C6207}"/>
              </a:ext>
            </a:extLst>
          </p:cNvPr>
          <p:cNvSpPr txBox="1"/>
          <p:nvPr/>
        </p:nvSpPr>
        <p:spPr>
          <a:xfrm>
            <a:off x="352981" y="1522434"/>
            <a:ext cx="3317141" cy="477013"/>
          </a:xfrm>
          <a:prstGeom prst="rect">
            <a:avLst/>
          </a:prstGeom>
          <a:noFill/>
          <a:ln>
            <a:noFill/>
          </a:ln>
        </p:spPr>
        <p:txBody>
          <a:bodyPr spcFirstLastPara="1" wrap="square" lIns="91425" tIns="45700" rIns="91425" bIns="45700" anchor="t" anchorCtr="0">
            <a:spAutoFit/>
          </a:bodyPr>
          <a:lstStyle/>
          <a:p>
            <a:pPr marL="342900" marR="0" lvl="0" indent="-342900" algn="ctr" rtl="0">
              <a:spcBef>
                <a:spcPts val="0"/>
              </a:spcBef>
              <a:spcAft>
                <a:spcPts val="0"/>
              </a:spcAft>
              <a:buFont typeface="Wingdings" panose="05000000000000000000" pitchFamily="2" charset="2"/>
              <a:buChar char="v"/>
            </a:pPr>
            <a:r>
              <a:rPr lang="en-US" sz="2500" b="1" dirty="0">
                <a:solidFill>
                  <a:schemeClr val="tx1"/>
                </a:solidFill>
                <a:latin typeface="Calibri"/>
                <a:cs typeface="Calibri"/>
                <a:sym typeface="Calibri"/>
              </a:rPr>
              <a:t>Giao </a:t>
            </a:r>
            <a:r>
              <a:rPr lang="en-US" sz="2500" b="1" dirty="0" err="1">
                <a:solidFill>
                  <a:schemeClr val="tx1"/>
                </a:solidFill>
                <a:latin typeface="Calibri"/>
                <a:cs typeface="Calibri"/>
                <a:sym typeface="Calibri"/>
              </a:rPr>
              <a:t>diện</a:t>
            </a:r>
            <a:r>
              <a:rPr lang="en-US" sz="2500" b="1" dirty="0">
                <a:solidFill>
                  <a:schemeClr val="tx1"/>
                </a:solidFill>
                <a:latin typeface="Calibri"/>
                <a:cs typeface="Calibri"/>
                <a:sym typeface="Calibri"/>
              </a:rPr>
              <a:t> </a:t>
            </a:r>
            <a:r>
              <a:rPr lang="en-US" sz="2500" b="1" dirty="0" err="1">
                <a:solidFill>
                  <a:schemeClr val="tx1"/>
                </a:solidFill>
                <a:latin typeface="Calibri"/>
                <a:cs typeface="Calibri"/>
                <a:sym typeface="Calibri"/>
              </a:rPr>
              <a:t>đăng</a:t>
            </a:r>
            <a:r>
              <a:rPr lang="en-US" sz="2500" b="1" dirty="0">
                <a:solidFill>
                  <a:schemeClr val="tx1"/>
                </a:solidFill>
                <a:latin typeface="Calibri"/>
                <a:cs typeface="Calibri"/>
                <a:sym typeface="Calibri"/>
              </a:rPr>
              <a:t> </a:t>
            </a:r>
            <a:r>
              <a:rPr lang="en-US" sz="2500" b="1" dirty="0" err="1">
                <a:solidFill>
                  <a:schemeClr val="tx1"/>
                </a:solidFill>
                <a:latin typeface="Calibri"/>
                <a:cs typeface="Calibri"/>
                <a:sym typeface="Calibri"/>
              </a:rPr>
              <a:t>nhập</a:t>
            </a:r>
            <a:endParaRPr lang="vi-VN" sz="2500" dirty="0">
              <a:solidFill>
                <a:schemeClr val="tx1"/>
              </a:solidFill>
            </a:endParaRPr>
          </a:p>
        </p:txBody>
      </p:sp>
      <p:sp>
        <p:nvSpPr>
          <p:cNvPr id="13" name="Google Shape;114;p14">
            <a:extLst>
              <a:ext uri="{FF2B5EF4-FFF2-40B4-BE49-F238E27FC236}">
                <a16:creationId xmlns:a16="http://schemas.microsoft.com/office/drawing/2014/main" id="{5CC87AB0-BFEA-37AE-A2D8-21786BD94199}"/>
              </a:ext>
            </a:extLst>
          </p:cNvPr>
          <p:cNvSpPr txBox="1"/>
          <p:nvPr/>
        </p:nvSpPr>
        <p:spPr>
          <a:xfrm>
            <a:off x="6072009" y="1512672"/>
            <a:ext cx="2612571" cy="477013"/>
          </a:xfrm>
          <a:prstGeom prst="rect">
            <a:avLst/>
          </a:prstGeom>
          <a:noFill/>
          <a:ln>
            <a:noFill/>
          </a:ln>
        </p:spPr>
        <p:txBody>
          <a:bodyPr spcFirstLastPara="1" wrap="square" lIns="91425" tIns="45700" rIns="91425" bIns="45700" anchor="t" anchorCtr="0">
            <a:spAutoFit/>
          </a:bodyPr>
          <a:lstStyle/>
          <a:p>
            <a:pPr marL="342900" marR="0" lvl="0" indent="-342900" algn="ctr" rtl="0">
              <a:spcBef>
                <a:spcPts val="0"/>
              </a:spcBef>
              <a:spcAft>
                <a:spcPts val="0"/>
              </a:spcAft>
              <a:buFont typeface="Wingdings" panose="05000000000000000000" pitchFamily="2" charset="2"/>
              <a:buChar char="v"/>
            </a:pPr>
            <a:r>
              <a:rPr lang="en-US" sz="2500" b="1" dirty="0">
                <a:solidFill>
                  <a:schemeClr val="tx1"/>
                </a:solidFill>
                <a:latin typeface="Calibri"/>
                <a:cs typeface="Calibri"/>
                <a:sym typeface="Calibri"/>
              </a:rPr>
              <a:t>Giao </a:t>
            </a:r>
            <a:r>
              <a:rPr lang="en-US" sz="2500" b="1" dirty="0" err="1">
                <a:solidFill>
                  <a:schemeClr val="tx1"/>
                </a:solidFill>
                <a:latin typeface="Calibri"/>
                <a:cs typeface="Calibri"/>
                <a:sym typeface="Calibri"/>
              </a:rPr>
              <a:t>diện</a:t>
            </a:r>
            <a:r>
              <a:rPr lang="en-US" sz="2500" b="1" dirty="0">
                <a:solidFill>
                  <a:schemeClr val="tx1"/>
                </a:solidFill>
                <a:latin typeface="Calibri"/>
                <a:cs typeface="Calibri"/>
                <a:sym typeface="Calibri"/>
              </a:rPr>
              <a:t> </a:t>
            </a:r>
            <a:r>
              <a:rPr lang="en-US" sz="2500" b="1" dirty="0" err="1">
                <a:solidFill>
                  <a:schemeClr val="tx1"/>
                </a:solidFill>
                <a:latin typeface="Calibri"/>
                <a:cs typeface="Calibri"/>
                <a:sym typeface="Calibri"/>
              </a:rPr>
              <a:t>chính</a:t>
            </a:r>
            <a:r>
              <a:rPr lang="en-US" sz="2500" b="1" dirty="0">
                <a:solidFill>
                  <a:schemeClr val="tx1"/>
                </a:solidFill>
                <a:latin typeface="Calibri"/>
                <a:cs typeface="Calibri"/>
                <a:sym typeface="Calibri"/>
              </a:rPr>
              <a:t> </a:t>
            </a:r>
            <a:endParaRPr lang="vi-VN" sz="2500" dirty="0">
              <a:solidFill>
                <a:schemeClr val="tx1"/>
              </a:solidFill>
            </a:endParaRPr>
          </a:p>
        </p:txBody>
      </p:sp>
      <p:grpSp>
        <p:nvGrpSpPr>
          <p:cNvPr id="20" name="Group 19">
            <a:extLst>
              <a:ext uri="{FF2B5EF4-FFF2-40B4-BE49-F238E27FC236}">
                <a16:creationId xmlns:a16="http://schemas.microsoft.com/office/drawing/2014/main" id="{37CC10DA-6FB9-D9A3-ACED-DA808E6466F7}"/>
              </a:ext>
            </a:extLst>
          </p:cNvPr>
          <p:cNvGrpSpPr/>
          <p:nvPr/>
        </p:nvGrpSpPr>
        <p:grpSpPr>
          <a:xfrm>
            <a:off x="1273521" y="2314975"/>
            <a:ext cx="3317141" cy="3312363"/>
            <a:chOff x="1404149" y="2341986"/>
            <a:chExt cx="3317141" cy="3312363"/>
          </a:xfrm>
        </p:grpSpPr>
        <p:sp>
          <p:nvSpPr>
            <p:cNvPr id="2" name="Rectangle: Rounded Corners 1">
              <a:extLst>
                <a:ext uri="{FF2B5EF4-FFF2-40B4-BE49-F238E27FC236}">
                  <a16:creationId xmlns:a16="http://schemas.microsoft.com/office/drawing/2014/main" id="{A68E1DB1-1EFD-02BA-A9FF-7CE940D864A3}"/>
                </a:ext>
              </a:extLst>
            </p:cNvPr>
            <p:cNvSpPr/>
            <p:nvPr/>
          </p:nvSpPr>
          <p:spPr>
            <a:xfrm>
              <a:off x="1404149" y="2341986"/>
              <a:ext cx="3317141" cy="3312363"/>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Graphical user interface, application&#10;&#10;Description automatically generated">
              <a:extLst>
                <a:ext uri="{FF2B5EF4-FFF2-40B4-BE49-F238E27FC236}">
                  <a16:creationId xmlns:a16="http://schemas.microsoft.com/office/drawing/2014/main" id="{1DF9467C-870F-7A47-6520-EA9C1C5F0A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6046" y="2550052"/>
              <a:ext cx="2633345" cy="2870200"/>
            </a:xfrm>
            <a:prstGeom prst="rect">
              <a:avLst/>
            </a:prstGeom>
          </p:spPr>
        </p:pic>
      </p:grpSp>
      <p:grpSp>
        <p:nvGrpSpPr>
          <p:cNvPr id="19" name="Group 18">
            <a:extLst>
              <a:ext uri="{FF2B5EF4-FFF2-40B4-BE49-F238E27FC236}">
                <a16:creationId xmlns:a16="http://schemas.microsoft.com/office/drawing/2014/main" id="{14CF5B01-C311-DD25-DD06-BE03793384A7}"/>
              </a:ext>
            </a:extLst>
          </p:cNvPr>
          <p:cNvGrpSpPr/>
          <p:nvPr/>
        </p:nvGrpSpPr>
        <p:grpSpPr>
          <a:xfrm>
            <a:off x="6562527" y="2399039"/>
            <a:ext cx="5119791" cy="2795276"/>
            <a:chOff x="6562527" y="2550052"/>
            <a:chExt cx="5119791" cy="2795276"/>
          </a:xfrm>
        </p:grpSpPr>
        <p:sp>
          <p:nvSpPr>
            <p:cNvPr id="15" name="Rectangle: Rounded Corners 14">
              <a:extLst>
                <a:ext uri="{FF2B5EF4-FFF2-40B4-BE49-F238E27FC236}">
                  <a16:creationId xmlns:a16="http://schemas.microsoft.com/office/drawing/2014/main" id="{5B6ADE8A-6212-ED6D-6603-1C291F011969}"/>
                </a:ext>
              </a:extLst>
            </p:cNvPr>
            <p:cNvSpPr/>
            <p:nvPr/>
          </p:nvSpPr>
          <p:spPr>
            <a:xfrm>
              <a:off x="6562527" y="2550052"/>
              <a:ext cx="5119791" cy="2795276"/>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screenshot of a computer&#10;&#10;Description automatically generated">
              <a:extLst>
                <a:ext uri="{FF2B5EF4-FFF2-40B4-BE49-F238E27FC236}">
                  <a16:creationId xmlns:a16="http://schemas.microsoft.com/office/drawing/2014/main" id="{043721D5-E587-B1DC-F4F5-CC19BD2D29AF}"/>
                </a:ext>
              </a:extLst>
            </p:cNvPr>
            <p:cNvPicPr>
              <a:picLocks noChangeAspect="1"/>
            </p:cNvPicPr>
            <p:nvPr/>
          </p:nvPicPr>
          <p:blipFill>
            <a:blip r:embed="rId4"/>
            <a:stretch>
              <a:fillRect/>
            </a:stretch>
          </p:blipFill>
          <p:spPr>
            <a:xfrm>
              <a:off x="6778077" y="2903550"/>
              <a:ext cx="4688689" cy="2163203"/>
            </a:xfrm>
            <a:prstGeom prst="rect">
              <a:avLst/>
            </a:prstGeom>
            <a:solidFill>
              <a:schemeClr val="bg1"/>
            </a:solidFill>
            <a:ln w="28575">
              <a:solidFill>
                <a:schemeClr val="bg1"/>
              </a:solidFill>
            </a:ln>
          </p:spPr>
        </p:pic>
      </p:grpSp>
    </p:spTree>
    <p:extLst>
      <p:ext uri="{BB962C8B-B14F-4D97-AF65-F5344CB8AC3E}">
        <p14:creationId xmlns:p14="http://schemas.microsoft.com/office/powerpoint/2010/main" val="395537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2"/>
        <p:cNvGrpSpPr/>
        <p:nvPr/>
      </p:nvGrpSpPr>
      <p:grpSpPr>
        <a:xfrm>
          <a:off x="0" y="0"/>
          <a:ext cx="0" cy="0"/>
          <a:chOff x="0" y="0"/>
          <a:chExt cx="0" cy="0"/>
        </a:xfrm>
      </p:grpSpPr>
      <p:cxnSp>
        <p:nvCxnSpPr>
          <p:cNvPr id="2" name="Google Shape;104;p14">
            <a:extLst>
              <a:ext uri="{FF2B5EF4-FFF2-40B4-BE49-F238E27FC236}">
                <a16:creationId xmlns:a16="http://schemas.microsoft.com/office/drawing/2014/main" id="{445ED154-E660-68E7-5125-5612F7E2E8BA}"/>
              </a:ext>
            </a:extLst>
          </p:cNvPr>
          <p:cNvCxnSpPr/>
          <p:nvPr/>
        </p:nvCxnSpPr>
        <p:spPr>
          <a:xfrm>
            <a:off x="598123" y="706178"/>
            <a:ext cx="11593877" cy="0"/>
          </a:xfrm>
          <a:prstGeom prst="straightConnector1">
            <a:avLst/>
          </a:prstGeom>
          <a:noFill/>
          <a:ln w="28575" cap="flat" cmpd="sng">
            <a:solidFill>
              <a:srgbClr val="2F5496"/>
            </a:solidFill>
            <a:prstDash val="solid"/>
            <a:miter lim="800000"/>
            <a:headEnd type="none" w="sm" len="sm"/>
            <a:tailEnd type="none" w="sm" len="sm"/>
          </a:ln>
        </p:spPr>
      </p:cxnSp>
      <p:cxnSp>
        <p:nvCxnSpPr>
          <p:cNvPr id="3" name="Google Shape;105;p14">
            <a:extLst>
              <a:ext uri="{FF2B5EF4-FFF2-40B4-BE49-F238E27FC236}">
                <a16:creationId xmlns:a16="http://schemas.microsoft.com/office/drawing/2014/main" id="{075A35D9-2CE8-BF24-1FCA-D6EFF57985DA}"/>
              </a:ext>
            </a:extLst>
          </p:cNvPr>
          <p:cNvCxnSpPr/>
          <p:nvPr/>
        </p:nvCxnSpPr>
        <p:spPr>
          <a:xfrm>
            <a:off x="-47982" y="792111"/>
            <a:ext cx="12239982" cy="0"/>
          </a:xfrm>
          <a:prstGeom prst="straightConnector1">
            <a:avLst/>
          </a:prstGeom>
          <a:noFill/>
          <a:ln w="28575" cap="flat" cmpd="sng">
            <a:solidFill>
              <a:srgbClr val="C00000"/>
            </a:solidFill>
            <a:prstDash val="solid"/>
            <a:miter lim="800000"/>
            <a:headEnd type="none" w="sm" len="sm"/>
            <a:tailEnd type="none" w="sm" len="sm"/>
          </a:ln>
        </p:spPr>
      </p:cxnSp>
      <p:cxnSp>
        <p:nvCxnSpPr>
          <p:cNvPr id="4" name="Google Shape;106;p14">
            <a:extLst>
              <a:ext uri="{FF2B5EF4-FFF2-40B4-BE49-F238E27FC236}">
                <a16:creationId xmlns:a16="http://schemas.microsoft.com/office/drawing/2014/main" id="{8546AF8A-2554-9719-CBEC-6BEE7E375349}"/>
              </a:ext>
            </a:extLst>
          </p:cNvPr>
          <p:cNvCxnSpPr/>
          <p:nvPr/>
        </p:nvCxnSpPr>
        <p:spPr>
          <a:xfrm>
            <a:off x="-8462" y="6589412"/>
            <a:ext cx="12200462" cy="0"/>
          </a:xfrm>
          <a:prstGeom prst="straightConnector1">
            <a:avLst/>
          </a:prstGeom>
          <a:noFill/>
          <a:ln w="28575" cap="flat" cmpd="sng">
            <a:solidFill>
              <a:srgbClr val="2E75B5"/>
            </a:solidFill>
            <a:prstDash val="solid"/>
            <a:miter lim="800000"/>
            <a:headEnd type="none" w="sm" len="sm"/>
            <a:tailEnd type="none" w="sm" len="sm"/>
          </a:ln>
        </p:spPr>
      </p:cxnSp>
      <p:cxnSp>
        <p:nvCxnSpPr>
          <p:cNvPr id="5" name="Google Shape;107;p14">
            <a:extLst>
              <a:ext uri="{FF2B5EF4-FFF2-40B4-BE49-F238E27FC236}">
                <a16:creationId xmlns:a16="http://schemas.microsoft.com/office/drawing/2014/main" id="{D8F70352-02C5-29E8-8761-9F0C021BF591}"/>
              </a:ext>
            </a:extLst>
          </p:cNvPr>
          <p:cNvCxnSpPr/>
          <p:nvPr/>
        </p:nvCxnSpPr>
        <p:spPr>
          <a:xfrm>
            <a:off x="142017" y="1810693"/>
            <a:ext cx="0" cy="5047307"/>
          </a:xfrm>
          <a:prstGeom prst="straightConnector1">
            <a:avLst/>
          </a:prstGeom>
          <a:noFill/>
          <a:ln w="28575" cap="flat" cmpd="sng">
            <a:solidFill>
              <a:srgbClr val="C00000"/>
            </a:solidFill>
            <a:prstDash val="solid"/>
            <a:miter lim="800000"/>
            <a:headEnd type="none" w="sm" len="sm"/>
            <a:tailEnd type="none" w="sm" len="sm"/>
          </a:ln>
        </p:spPr>
      </p:cxnSp>
      <p:sp>
        <p:nvSpPr>
          <p:cNvPr id="6" name="Google Shape;108;p14">
            <a:extLst>
              <a:ext uri="{FF2B5EF4-FFF2-40B4-BE49-F238E27FC236}">
                <a16:creationId xmlns:a16="http://schemas.microsoft.com/office/drawing/2014/main" id="{9790B392-2AC2-622A-2147-5C1A427C632C}"/>
              </a:ext>
            </a:extLst>
          </p:cNvPr>
          <p:cNvSpPr/>
          <p:nvPr/>
        </p:nvSpPr>
        <p:spPr>
          <a:xfrm flipH="1">
            <a:off x="11126715" y="6580360"/>
            <a:ext cx="1074929" cy="277640"/>
          </a:xfrm>
          <a:prstGeom prst="snip1Rect">
            <a:avLst>
              <a:gd name="adj" fmla="val 50000"/>
            </a:avLst>
          </a:prstGeom>
          <a:solidFill>
            <a:srgbClr val="2E75B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7" name="Google Shape;109;p14">
            <a:extLst>
              <a:ext uri="{FF2B5EF4-FFF2-40B4-BE49-F238E27FC236}">
                <a16:creationId xmlns:a16="http://schemas.microsoft.com/office/drawing/2014/main" id="{F6E40C55-221E-12DA-CEC8-66BE827E7871}"/>
              </a:ext>
            </a:extLst>
          </p:cNvPr>
          <p:cNvCxnSpPr/>
          <p:nvPr/>
        </p:nvCxnSpPr>
        <p:spPr>
          <a:xfrm rot="5400000">
            <a:off x="11655168" y="6043174"/>
            <a:ext cx="516000" cy="461700"/>
          </a:xfrm>
          <a:prstGeom prst="bentConnector3">
            <a:avLst>
              <a:gd name="adj1" fmla="val 99132"/>
            </a:avLst>
          </a:prstGeom>
          <a:noFill/>
          <a:ln w="28575" cap="flat" cmpd="sng">
            <a:solidFill>
              <a:srgbClr val="C00000"/>
            </a:solidFill>
            <a:prstDash val="solid"/>
            <a:miter lim="800000"/>
            <a:headEnd type="none" w="sm" len="sm"/>
            <a:tailEnd type="none" w="sm" len="sm"/>
          </a:ln>
        </p:spPr>
      </p:cxnSp>
      <p:sp>
        <p:nvSpPr>
          <p:cNvPr id="8" name="Google Shape;116;p14">
            <a:extLst>
              <a:ext uri="{FF2B5EF4-FFF2-40B4-BE49-F238E27FC236}">
                <a16:creationId xmlns:a16="http://schemas.microsoft.com/office/drawing/2014/main" id="{B6EF103F-CB63-4FEF-C536-9232BF9E95D0}"/>
              </a:ext>
            </a:extLst>
          </p:cNvPr>
          <p:cNvSpPr txBox="1"/>
          <p:nvPr/>
        </p:nvSpPr>
        <p:spPr>
          <a:xfrm>
            <a:off x="11561903" y="6534513"/>
            <a:ext cx="67314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1800" dirty="0">
                <a:solidFill>
                  <a:schemeClr val="lt1"/>
                </a:solidFill>
                <a:latin typeface="Calibri"/>
                <a:ea typeface="Calibri"/>
                <a:cs typeface="Calibri"/>
                <a:sym typeface="Calibri"/>
              </a:rPr>
              <a:t>1</a:t>
            </a:r>
            <a:r>
              <a:rPr lang="en-US" sz="1800" dirty="0">
                <a:solidFill>
                  <a:schemeClr val="lt1"/>
                </a:solidFill>
                <a:latin typeface="Calibri"/>
                <a:ea typeface="Calibri"/>
                <a:cs typeface="Calibri"/>
                <a:sym typeface="Calibri"/>
              </a:rPr>
              <a:t>6</a:t>
            </a:r>
            <a:endParaRPr dirty="0"/>
          </a:p>
        </p:txBody>
      </p:sp>
      <p:sp>
        <p:nvSpPr>
          <p:cNvPr id="9" name="Google Shape;96;p13">
            <a:extLst>
              <a:ext uri="{FF2B5EF4-FFF2-40B4-BE49-F238E27FC236}">
                <a16:creationId xmlns:a16="http://schemas.microsoft.com/office/drawing/2014/main" id="{D7785AF8-04D2-864C-F60D-6827A22B7FAD}"/>
              </a:ext>
            </a:extLst>
          </p:cNvPr>
          <p:cNvSpPr txBox="1"/>
          <p:nvPr/>
        </p:nvSpPr>
        <p:spPr>
          <a:xfrm>
            <a:off x="-529335" y="28584"/>
            <a:ext cx="8977179" cy="707846"/>
          </a:xfrm>
          <a:prstGeom prst="rect">
            <a:avLst/>
          </a:prstGeom>
          <a:noFill/>
          <a:ln>
            <a:noFill/>
          </a:ln>
        </p:spPr>
        <p:txBody>
          <a:bodyPr spcFirstLastPara="1" wrap="square" lIns="91425" tIns="45700" rIns="91425" bIns="45700" anchor="t" anchorCtr="0">
            <a:spAutoFit/>
          </a:bodyPr>
          <a:lstStyle/>
          <a:p>
            <a:pPr lvl="0" algn="ctr"/>
            <a:r>
              <a:rPr lang="en-US" sz="4000" b="1" dirty="0">
                <a:solidFill>
                  <a:srgbClr val="2E75B6"/>
                </a:solidFill>
                <a:latin typeface="Calibri"/>
                <a:ea typeface="Calibri"/>
                <a:cs typeface="Calibri"/>
                <a:sym typeface="Calibri"/>
              </a:rPr>
              <a:t>PHẦN 4: KẾT QUẢ VÀ ĐÁNH GIÁ</a:t>
            </a:r>
            <a:endParaRPr lang="en-US" sz="4000" dirty="0"/>
          </a:p>
        </p:txBody>
      </p:sp>
      <p:sp>
        <p:nvSpPr>
          <p:cNvPr id="10" name="Google Shape;114;p14">
            <a:extLst>
              <a:ext uri="{FF2B5EF4-FFF2-40B4-BE49-F238E27FC236}">
                <a16:creationId xmlns:a16="http://schemas.microsoft.com/office/drawing/2014/main" id="{6F525A87-6E84-F28D-26D6-19E9F3015EA2}"/>
              </a:ext>
            </a:extLst>
          </p:cNvPr>
          <p:cNvSpPr txBox="1"/>
          <p:nvPr/>
        </p:nvSpPr>
        <p:spPr>
          <a:xfrm>
            <a:off x="0" y="798944"/>
            <a:ext cx="3670122" cy="55395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000" b="1" dirty="0">
                <a:solidFill>
                  <a:srgbClr val="2E75B6"/>
                </a:solidFill>
                <a:latin typeface="Calibri"/>
                <a:cs typeface="Calibri"/>
                <a:sym typeface="Calibri"/>
              </a:rPr>
              <a:t>2. </a:t>
            </a:r>
            <a:r>
              <a:rPr lang="en-US" sz="3000" b="1" dirty="0" err="1">
                <a:solidFill>
                  <a:srgbClr val="2E75B6"/>
                </a:solidFill>
                <a:latin typeface="Calibri"/>
                <a:cs typeface="Calibri"/>
                <a:sym typeface="Calibri"/>
              </a:rPr>
              <a:t>Kết</a:t>
            </a:r>
            <a:r>
              <a:rPr lang="en-US" sz="3000" b="1" dirty="0">
                <a:solidFill>
                  <a:srgbClr val="2E75B6"/>
                </a:solidFill>
                <a:latin typeface="Calibri"/>
                <a:cs typeface="Calibri"/>
                <a:sym typeface="Calibri"/>
              </a:rPr>
              <a:t> </a:t>
            </a:r>
            <a:r>
              <a:rPr lang="en-US" sz="3000" b="1" dirty="0" err="1">
                <a:solidFill>
                  <a:srgbClr val="2E75B6"/>
                </a:solidFill>
                <a:latin typeface="Calibri"/>
                <a:cs typeface="Calibri"/>
                <a:sym typeface="Calibri"/>
              </a:rPr>
              <a:t>quả</a:t>
            </a:r>
            <a:r>
              <a:rPr lang="en-US" sz="3000" b="1" dirty="0">
                <a:solidFill>
                  <a:srgbClr val="2E75B6"/>
                </a:solidFill>
                <a:latin typeface="Calibri"/>
                <a:cs typeface="Calibri"/>
                <a:sym typeface="Calibri"/>
              </a:rPr>
              <a:t> website  </a:t>
            </a:r>
            <a:endParaRPr lang="vi-VN" sz="3000" dirty="0"/>
          </a:p>
        </p:txBody>
      </p:sp>
      <p:sp>
        <p:nvSpPr>
          <p:cNvPr id="11" name="Google Shape;114;p14">
            <a:extLst>
              <a:ext uri="{FF2B5EF4-FFF2-40B4-BE49-F238E27FC236}">
                <a16:creationId xmlns:a16="http://schemas.microsoft.com/office/drawing/2014/main" id="{E1DF73A5-11FA-E2D2-167E-0E6E22E948B9}"/>
              </a:ext>
            </a:extLst>
          </p:cNvPr>
          <p:cNvSpPr txBox="1"/>
          <p:nvPr/>
        </p:nvSpPr>
        <p:spPr>
          <a:xfrm>
            <a:off x="352981" y="1522434"/>
            <a:ext cx="4461613" cy="477013"/>
          </a:xfrm>
          <a:prstGeom prst="rect">
            <a:avLst/>
          </a:prstGeom>
          <a:noFill/>
          <a:ln>
            <a:noFill/>
          </a:ln>
        </p:spPr>
        <p:txBody>
          <a:bodyPr spcFirstLastPara="1" wrap="square" lIns="91425" tIns="45700" rIns="91425" bIns="45700" anchor="t" anchorCtr="0">
            <a:spAutoFit/>
          </a:bodyPr>
          <a:lstStyle/>
          <a:p>
            <a:pPr marL="342900" marR="0" lvl="0" indent="-342900" algn="ctr" rtl="0">
              <a:spcBef>
                <a:spcPts val="0"/>
              </a:spcBef>
              <a:spcAft>
                <a:spcPts val="0"/>
              </a:spcAft>
              <a:buFont typeface="Wingdings" panose="05000000000000000000" pitchFamily="2" charset="2"/>
              <a:buChar char="v"/>
            </a:pPr>
            <a:r>
              <a:rPr lang="en-US" sz="2500" b="1" dirty="0">
                <a:solidFill>
                  <a:schemeClr val="tx1"/>
                </a:solidFill>
                <a:latin typeface="Calibri"/>
                <a:cs typeface="Calibri"/>
                <a:sym typeface="Calibri"/>
              </a:rPr>
              <a:t>Giao </a:t>
            </a:r>
            <a:r>
              <a:rPr lang="en-US" sz="2500" b="1" dirty="0" err="1">
                <a:solidFill>
                  <a:schemeClr val="tx1"/>
                </a:solidFill>
                <a:latin typeface="Calibri"/>
                <a:cs typeface="Calibri"/>
                <a:sym typeface="Calibri"/>
              </a:rPr>
              <a:t>diện</a:t>
            </a:r>
            <a:r>
              <a:rPr lang="en-US" sz="2500" b="1" dirty="0">
                <a:solidFill>
                  <a:schemeClr val="tx1"/>
                </a:solidFill>
                <a:latin typeface="Calibri"/>
                <a:cs typeface="Calibri"/>
                <a:sym typeface="Calibri"/>
              </a:rPr>
              <a:t> </a:t>
            </a:r>
            <a:r>
              <a:rPr lang="en-US" sz="2500" b="1" dirty="0" err="1">
                <a:solidFill>
                  <a:schemeClr val="tx1"/>
                </a:solidFill>
                <a:latin typeface="Calibri"/>
                <a:cs typeface="Calibri"/>
                <a:sym typeface="Calibri"/>
              </a:rPr>
              <a:t>thay</a:t>
            </a:r>
            <a:r>
              <a:rPr lang="en-US" sz="2500" b="1" dirty="0">
                <a:solidFill>
                  <a:schemeClr val="tx1"/>
                </a:solidFill>
                <a:latin typeface="Calibri"/>
                <a:cs typeface="Calibri"/>
                <a:sym typeface="Calibri"/>
              </a:rPr>
              <a:t> </a:t>
            </a:r>
            <a:r>
              <a:rPr lang="en-US" sz="2500" b="1" dirty="0" err="1">
                <a:solidFill>
                  <a:schemeClr val="tx1"/>
                </a:solidFill>
                <a:latin typeface="Calibri"/>
                <a:cs typeface="Calibri"/>
                <a:sym typeface="Calibri"/>
              </a:rPr>
              <a:t>đổi</a:t>
            </a:r>
            <a:r>
              <a:rPr lang="en-US" sz="2500" b="1" dirty="0">
                <a:solidFill>
                  <a:schemeClr val="tx1"/>
                </a:solidFill>
                <a:latin typeface="Calibri"/>
                <a:cs typeface="Calibri"/>
                <a:sym typeface="Calibri"/>
              </a:rPr>
              <a:t> </a:t>
            </a:r>
            <a:r>
              <a:rPr lang="en-US" sz="2500" b="1" dirty="0" err="1">
                <a:solidFill>
                  <a:schemeClr val="tx1"/>
                </a:solidFill>
                <a:latin typeface="Calibri"/>
                <a:cs typeface="Calibri"/>
                <a:sym typeface="Calibri"/>
              </a:rPr>
              <a:t>thông</a:t>
            </a:r>
            <a:r>
              <a:rPr lang="en-US" sz="2500" b="1" dirty="0">
                <a:solidFill>
                  <a:schemeClr val="tx1"/>
                </a:solidFill>
                <a:latin typeface="Calibri"/>
                <a:cs typeface="Calibri"/>
                <a:sym typeface="Calibri"/>
              </a:rPr>
              <a:t> tin</a:t>
            </a:r>
            <a:endParaRPr lang="vi-VN" sz="2500" dirty="0">
              <a:solidFill>
                <a:schemeClr val="tx1"/>
              </a:solidFill>
            </a:endParaRPr>
          </a:p>
        </p:txBody>
      </p:sp>
      <p:sp>
        <p:nvSpPr>
          <p:cNvPr id="12" name="Google Shape;114;p14">
            <a:extLst>
              <a:ext uri="{FF2B5EF4-FFF2-40B4-BE49-F238E27FC236}">
                <a16:creationId xmlns:a16="http://schemas.microsoft.com/office/drawing/2014/main" id="{1339ECEF-3F79-AF4B-8E11-7C41585AC759}"/>
              </a:ext>
            </a:extLst>
          </p:cNvPr>
          <p:cNvSpPr txBox="1"/>
          <p:nvPr/>
        </p:nvSpPr>
        <p:spPr>
          <a:xfrm>
            <a:off x="6072009" y="1512672"/>
            <a:ext cx="4070367" cy="477013"/>
          </a:xfrm>
          <a:prstGeom prst="rect">
            <a:avLst/>
          </a:prstGeom>
          <a:noFill/>
          <a:ln>
            <a:noFill/>
          </a:ln>
        </p:spPr>
        <p:txBody>
          <a:bodyPr spcFirstLastPara="1" wrap="square" lIns="91425" tIns="45700" rIns="91425" bIns="45700" anchor="t" anchorCtr="0">
            <a:spAutoFit/>
          </a:bodyPr>
          <a:lstStyle/>
          <a:p>
            <a:pPr marL="342900" marR="0" lvl="0" indent="-342900" algn="ctr" rtl="0">
              <a:spcBef>
                <a:spcPts val="0"/>
              </a:spcBef>
              <a:spcAft>
                <a:spcPts val="0"/>
              </a:spcAft>
              <a:buFont typeface="Wingdings" panose="05000000000000000000" pitchFamily="2" charset="2"/>
              <a:buChar char="v"/>
            </a:pPr>
            <a:r>
              <a:rPr lang="en-US" sz="2500" b="1" dirty="0">
                <a:solidFill>
                  <a:schemeClr val="tx1"/>
                </a:solidFill>
                <a:latin typeface="Calibri"/>
                <a:cs typeface="Calibri"/>
                <a:sym typeface="Calibri"/>
              </a:rPr>
              <a:t>Giao </a:t>
            </a:r>
            <a:r>
              <a:rPr lang="en-US" sz="2500" b="1" dirty="0" err="1">
                <a:solidFill>
                  <a:schemeClr val="tx1"/>
                </a:solidFill>
                <a:latin typeface="Calibri"/>
                <a:cs typeface="Calibri"/>
                <a:sym typeface="Calibri"/>
              </a:rPr>
              <a:t>diện</a:t>
            </a:r>
            <a:r>
              <a:rPr lang="en-US" sz="2500" b="1" dirty="0">
                <a:solidFill>
                  <a:schemeClr val="tx1"/>
                </a:solidFill>
                <a:latin typeface="Calibri"/>
                <a:cs typeface="Calibri"/>
                <a:sym typeface="Calibri"/>
              </a:rPr>
              <a:t> </a:t>
            </a:r>
            <a:r>
              <a:rPr lang="en-US" sz="2500" b="1" dirty="0" err="1">
                <a:solidFill>
                  <a:schemeClr val="tx1"/>
                </a:solidFill>
                <a:latin typeface="Calibri"/>
                <a:cs typeface="Calibri"/>
                <a:sym typeface="Calibri"/>
              </a:rPr>
              <a:t>hiển</a:t>
            </a:r>
            <a:r>
              <a:rPr lang="en-US" sz="2500" b="1" dirty="0">
                <a:solidFill>
                  <a:schemeClr val="tx1"/>
                </a:solidFill>
                <a:latin typeface="Calibri"/>
                <a:cs typeface="Calibri"/>
                <a:sym typeface="Calibri"/>
              </a:rPr>
              <a:t> </a:t>
            </a:r>
            <a:r>
              <a:rPr lang="en-US" sz="2500" b="1" dirty="0" err="1">
                <a:solidFill>
                  <a:schemeClr val="tx1"/>
                </a:solidFill>
                <a:latin typeface="Calibri"/>
                <a:cs typeface="Calibri"/>
                <a:sym typeface="Calibri"/>
              </a:rPr>
              <a:t>thị</a:t>
            </a:r>
            <a:r>
              <a:rPr lang="en-US" sz="2500" b="1" dirty="0">
                <a:solidFill>
                  <a:schemeClr val="tx1"/>
                </a:solidFill>
                <a:latin typeface="Calibri"/>
                <a:cs typeface="Calibri"/>
                <a:sym typeface="Calibri"/>
              </a:rPr>
              <a:t> </a:t>
            </a:r>
            <a:r>
              <a:rPr lang="en-US" sz="2500" b="1" dirty="0" err="1">
                <a:solidFill>
                  <a:schemeClr val="tx1"/>
                </a:solidFill>
                <a:latin typeface="Calibri"/>
                <a:cs typeface="Calibri"/>
                <a:sym typeface="Calibri"/>
              </a:rPr>
              <a:t>giờ</a:t>
            </a:r>
            <a:r>
              <a:rPr lang="en-US" sz="2500" b="1" dirty="0">
                <a:solidFill>
                  <a:schemeClr val="tx1"/>
                </a:solidFill>
                <a:latin typeface="Calibri"/>
                <a:cs typeface="Calibri"/>
                <a:sym typeface="Calibri"/>
              </a:rPr>
              <a:t> </a:t>
            </a:r>
            <a:r>
              <a:rPr lang="en-US" sz="2500" b="1" dirty="0" err="1">
                <a:solidFill>
                  <a:schemeClr val="tx1"/>
                </a:solidFill>
                <a:latin typeface="Calibri"/>
                <a:cs typeface="Calibri"/>
                <a:sym typeface="Calibri"/>
              </a:rPr>
              <a:t>công</a:t>
            </a:r>
            <a:r>
              <a:rPr lang="en-US" sz="2500" b="1" dirty="0">
                <a:solidFill>
                  <a:schemeClr val="tx1"/>
                </a:solidFill>
                <a:latin typeface="Calibri"/>
                <a:cs typeface="Calibri"/>
                <a:sym typeface="Calibri"/>
              </a:rPr>
              <a:t> </a:t>
            </a:r>
            <a:endParaRPr lang="vi-VN" sz="2500" dirty="0">
              <a:solidFill>
                <a:schemeClr val="tx1"/>
              </a:solidFill>
            </a:endParaRPr>
          </a:p>
        </p:txBody>
      </p:sp>
      <p:grpSp>
        <p:nvGrpSpPr>
          <p:cNvPr id="23" name="Group 22">
            <a:extLst>
              <a:ext uri="{FF2B5EF4-FFF2-40B4-BE49-F238E27FC236}">
                <a16:creationId xmlns:a16="http://schemas.microsoft.com/office/drawing/2014/main" id="{7E8D20FD-F35B-7287-0658-D5796E751C7D}"/>
              </a:ext>
            </a:extLst>
          </p:cNvPr>
          <p:cNvGrpSpPr/>
          <p:nvPr/>
        </p:nvGrpSpPr>
        <p:grpSpPr>
          <a:xfrm>
            <a:off x="725235" y="2649710"/>
            <a:ext cx="4826480" cy="3089071"/>
            <a:chOff x="725235" y="2649710"/>
            <a:chExt cx="4826480" cy="3089071"/>
          </a:xfrm>
        </p:grpSpPr>
        <p:sp>
          <p:nvSpPr>
            <p:cNvPr id="19" name="Rectangle: Rounded Corners 18">
              <a:extLst>
                <a:ext uri="{FF2B5EF4-FFF2-40B4-BE49-F238E27FC236}">
                  <a16:creationId xmlns:a16="http://schemas.microsoft.com/office/drawing/2014/main" id="{04F8E340-7B4C-B1AE-7956-81F3E725B8D7}"/>
                </a:ext>
              </a:extLst>
            </p:cNvPr>
            <p:cNvSpPr/>
            <p:nvPr/>
          </p:nvSpPr>
          <p:spPr>
            <a:xfrm>
              <a:off x="725235" y="2649710"/>
              <a:ext cx="4826480" cy="3089071"/>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screenshot of a computer&#10;&#10;Description automatically generated with low confidence">
              <a:extLst>
                <a:ext uri="{FF2B5EF4-FFF2-40B4-BE49-F238E27FC236}">
                  <a16:creationId xmlns:a16="http://schemas.microsoft.com/office/drawing/2014/main" id="{BF19BD54-A88F-13CA-6D2C-ADDBD1F24B82}"/>
                </a:ext>
              </a:extLst>
            </p:cNvPr>
            <p:cNvPicPr>
              <a:picLocks noChangeAspect="1"/>
            </p:cNvPicPr>
            <p:nvPr/>
          </p:nvPicPr>
          <p:blipFill>
            <a:blip r:embed="rId3"/>
            <a:stretch>
              <a:fillRect/>
            </a:stretch>
          </p:blipFill>
          <p:spPr>
            <a:xfrm>
              <a:off x="1075074" y="2768926"/>
              <a:ext cx="4055737" cy="2801905"/>
            </a:xfrm>
            <a:prstGeom prst="rect">
              <a:avLst/>
            </a:prstGeom>
            <a:ln w="28575">
              <a:solidFill>
                <a:schemeClr val="bg1"/>
              </a:solidFill>
            </a:ln>
          </p:spPr>
        </p:pic>
      </p:grpSp>
      <p:grpSp>
        <p:nvGrpSpPr>
          <p:cNvPr id="22" name="Group 21">
            <a:extLst>
              <a:ext uri="{FF2B5EF4-FFF2-40B4-BE49-F238E27FC236}">
                <a16:creationId xmlns:a16="http://schemas.microsoft.com/office/drawing/2014/main" id="{729E26D2-C56C-E2DC-0557-519964CC7829}"/>
              </a:ext>
            </a:extLst>
          </p:cNvPr>
          <p:cNvGrpSpPr/>
          <p:nvPr/>
        </p:nvGrpSpPr>
        <p:grpSpPr>
          <a:xfrm>
            <a:off x="6397793" y="2676679"/>
            <a:ext cx="5231659" cy="2668650"/>
            <a:chOff x="6397793" y="2676679"/>
            <a:chExt cx="5231659" cy="2668650"/>
          </a:xfrm>
        </p:grpSpPr>
        <p:sp>
          <p:nvSpPr>
            <p:cNvPr id="17" name="Rectangle: Rounded Corners 16">
              <a:extLst>
                <a:ext uri="{FF2B5EF4-FFF2-40B4-BE49-F238E27FC236}">
                  <a16:creationId xmlns:a16="http://schemas.microsoft.com/office/drawing/2014/main" id="{40C2C730-4B84-CB96-E58A-C7F153215ECB}"/>
                </a:ext>
              </a:extLst>
            </p:cNvPr>
            <p:cNvSpPr/>
            <p:nvPr/>
          </p:nvSpPr>
          <p:spPr>
            <a:xfrm>
              <a:off x="6397793" y="2676679"/>
              <a:ext cx="5231659" cy="2668650"/>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screenshot of a computer&#10;&#10;Description automatically generated with medium confidence">
              <a:extLst>
                <a:ext uri="{FF2B5EF4-FFF2-40B4-BE49-F238E27FC236}">
                  <a16:creationId xmlns:a16="http://schemas.microsoft.com/office/drawing/2014/main" id="{CFB27F4A-79DF-DE65-B812-AA98E75644C3}"/>
                </a:ext>
              </a:extLst>
            </p:cNvPr>
            <p:cNvPicPr>
              <a:picLocks noChangeAspect="1"/>
            </p:cNvPicPr>
            <p:nvPr/>
          </p:nvPicPr>
          <p:blipFill>
            <a:blip r:embed="rId4"/>
            <a:stretch>
              <a:fillRect/>
            </a:stretch>
          </p:blipFill>
          <p:spPr>
            <a:xfrm>
              <a:off x="6626112" y="2972540"/>
              <a:ext cx="4760474" cy="2084652"/>
            </a:xfrm>
            <a:prstGeom prst="rect">
              <a:avLst/>
            </a:prstGeom>
            <a:ln w="38100">
              <a:solidFill>
                <a:schemeClr val="bg1"/>
              </a:solidFill>
            </a:ln>
          </p:spPr>
        </p:pic>
      </p:grpSp>
    </p:spTree>
    <p:extLst>
      <p:ext uri="{BB962C8B-B14F-4D97-AF65-F5344CB8AC3E}">
        <p14:creationId xmlns:p14="http://schemas.microsoft.com/office/powerpoint/2010/main" val="11318849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3" descr="Phòng Truyền thông"/>
          <p:cNvPicPr preferRelativeResize="0"/>
          <p:nvPr/>
        </p:nvPicPr>
        <p:blipFill rotWithShape="1">
          <a:blip r:embed="rId3">
            <a:alphaModFix/>
          </a:blip>
          <a:srcRect/>
          <a:stretch/>
        </p:blipFill>
        <p:spPr>
          <a:xfrm>
            <a:off x="11099549" y="84805"/>
            <a:ext cx="1013667" cy="1288732"/>
          </a:xfrm>
          <a:prstGeom prst="rect">
            <a:avLst/>
          </a:prstGeom>
          <a:noFill/>
          <a:ln>
            <a:noFill/>
          </a:ln>
        </p:spPr>
      </p:pic>
      <p:sp>
        <p:nvSpPr>
          <p:cNvPr id="92" name="Google Shape;92;p13"/>
          <p:cNvSpPr txBox="1"/>
          <p:nvPr/>
        </p:nvSpPr>
        <p:spPr>
          <a:xfrm>
            <a:off x="49997" y="119952"/>
            <a:ext cx="5857593"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000" b="1" i="0" u="none" strike="noStrike" cap="none" dirty="0">
                <a:solidFill>
                  <a:schemeClr val="tx1"/>
                </a:solidFill>
                <a:latin typeface="Calibri"/>
                <a:ea typeface="Calibri"/>
                <a:cs typeface="Calibri"/>
                <a:sym typeface="Calibri"/>
              </a:rPr>
              <a:t>TRƯỜNG ĐẠI HỌC</a:t>
            </a:r>
            <a:endParaRPr b="1" dirty="0">
              <a:solidFill>
                <a:schemeClr val="tx1"/>
              </a:solidFill>
            </a:endParaRPr>
          </a:p>
          <a:p>
            <a:pPr marL="0" marR="0" lvl="0" indent="0" algn="l" rtl="0">
              <a:spcBef>
                <a:spcPts val="0"/>
              </a:spcBef>
              <a:spcAft>
                <a:spcPts val="0"/>
              </a:spcAft>
              <a:buNone/>
            </a:pPr>
            <a:r>
              <a:rPr lang="vi-VN" sz="2400" b="1" dirty="0">
                <a:solidFill>
                  <a:schemeClr val="tx1"/>
                </a:solidFill>
                <a:latin typeface="Calibri"/>
                <a:ea typeface="Calibri"/>
                <a:cs typeface="Calibri"/>
                <a:sym typeface="Calibri"/>
              </a:rPr>
              <a:t>SƯ PHẠM KỸ THUẬT TP. HỒ CHÍ MINH</a:t>
            </a:r>
            <a:endParaRPr b="1" dirty="0">
              <a:solidFill>
                <a:schemeClr val="tx1"/>
              </a:solidFill>
            </a:endParaRPr>
          </a:p>
        </p:txBody>
      </p:sp>
      <p:sp>
        <p:nvSpPr>
          <p:cNvPr id="93" name="Google Shape;93;p13"/>
          <p:cNvSpPr/>
          <p:nvPr/>
        </p:nvSpPr>
        <p:spPr>
          <a:xfrm>
            <a:off x="154667" y="889393"/>
            <a:ext cx="5857593" cy="45719"/>
          </a:xfrm>
          <a:prstGeom prst="rect">
            <a:avLst/>
          </a:prstGeom>
          <a:solidFill>
            <a:srgbClr val="2E75B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 name="Google Shape;96;p13"/>
          <p:cNvSpPr txBox="1"/>
          <p:nvPr/>
        </p:nvSpPr>
        <p:spPr>
          <a:xfrm>
            <a:off x="154667" y="2371465"/>
            <a:ext cx="5957455" cy="1569620"/>
          </a:xfrm>
          <a:prstGeom prst="rect">
            <a:avLst/>
          </a:prstGeom>
          <a:noFill/>
          <a:ln>
            <a:noFill/>
          </a:ln>
        </p:spPr>
        <p:txBody>
          <a:bodyPr spcFirstLastPara="1" wrap="square" lIns="91425" tIns="45700" rIns="91425" bIns="45700" anchor="t" anchorCtr="0">
            <a:spAutoFit/>
          </a:bodyPr>
          <a:lstStyle/>
          <a:p>
            <a:pPr lvl="0" algn="ctr"/>
            <a:r>
              <a:rPr lang="en-US" sz="4800" b="1" dirty="0">
                <a:solidFill>
                  <a:srgbClr val="2E75B6"/>
                </a:solidFill>
                <a:latin typeface="Calibri"/>
                <a:ea typeface="Calibri"/>
                <a:cs typeface="Calibri"/>
                <a:sym typeface="Calibri"/>
              </a:rPr>
              <a:t>PHẦN 5: KẾT LUẬN VÀ HƯỚNG PHÁT TRIỂN</a:t>
            </a:r>
            <a:endParaRPr lang="en-US" sz="4800" dirty="0"/>
          </a:p>
        </p:txBody>
      </p:sp>
    </p:spTree>
    <p:extLst>
      <p:ext uri="{BB962C8B-B14F-4D97-AF65-F5344CB8AC3E}">
        <p14:creationId xmlns:p14="http://schemas.microsoft.com/office/powerpoint/2010/main" val="1767301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2"/>
        <p:cNvGrpSpPr/>
        <p:nvPr/>
      </p:nvGrpSpPr>
      <p:grpSpPr>
        <a:xfrm>
          <a:off x="0" y="0"/>
          <a:ext cx="0" cy="0"/>
          <a:chOff x="0" y="0"/>
          <a:chExt cx="0" cy="0"/>
        </a:xfrm>
      </p:grpSpPr>
      <p:cxnSp>
        <p:nvCxnSpPr>
          <p:cNvPr id="2" name="Google Shape;104;p14">
            <a:extLst>
              <a:ext uri="{FF2B5EF4-FFF2-40B4-BE49-F238E27FC236}">
                <a16:creationId xmlns:a16="http://schemas.microsoft.com/office/drawing/2014/main" id="{A2B1F341-C0D2-674A-7DC8-D1B8292268E8}"/>
              </a:ext>
            </a:extLst>
          </p:cNvPr>
          <p:cNvCxnSpPr/>
          <p:nvPr/>
        </p:nvCxnSpPr>
        <p:spPr>
          <a:xfrm>
            <a:off x="598123" y="706178"/>
            <a:ext cx="11593877" cy="0"/>
          </a:xfrm>
          <a:prstGeom prst="straightConnector1">
            <a:avLst/>
          </a:prstGeom>
          <a:noFill/>
          <a:ln w="28575" cap="flat" cmpd="sng">
            <a:solidFill>
              <a:srgbClr val="2F5496"/>
            </a:solidFill>
            <a:prstDash val="solid"/>
            <a:miter lim="800000"/>
            <a:headEnd type="none" w="sm" len="sm"/>
            <a:tailEnd type="none" w="sm" len="sm"/>
          </a:ln>
        </p:spPr>
      </p:cxnSp>
      <p:cxnSp>
        <p:nvCxnSpPr>
          <p:cNvPr id="3" name="Google Shape;105;p14">
            <a:extLst>
              <a:ext uri="{FF2B5EF4-FFF2-40B4-BE49-F238E27FC236}">
                <a16:creationId xmlns:a16="http://schemas.microsoft.com/office/drawing/2014/main" id="{A8250296-9A6D-5F45-28E0-D0E828F66E53}"/>
              </a:ext>
            </a:extLst>
          </p:cNvPr>
          <p:cNvCxnSpPr/>
          <p:nvPr/>
        </p:nvCxnSpPr>
        <p:spPr>
          <a:xfrm>
            <a:off x="-47982" y="792111"/>
            <a:ext cx="12239982" cy="0"/>
          </a:xfrm>
          <a:prstGeom prst="straightConnector1">
            <a:avLst/>
          </a:prstGeom>
          <a:noFill/>
          <a:ln w="28575" cap="flat" cmpd="sng">
            <a:solidFill>
              <a:srgbClr val="C00000"/>
            </a:solidFill>
            <a:prstDash val="solid"/>
            <a:miter lim="800000"/>
            <a:headEnd type="none" w="sm" len="sm"/>
            <a:tailEnd type="none" w="sm" len="sm"/>
          </a:ln>
        </p:spPr>
      </p:cxnSp>
      <p:cxnSp>
        <p:nvCxnSpPr>
          <p:cNvPr id="4" name="Google Shape;106;p14">
            <a:extLst>
              <a:ext uri="{FF2B5EF4-FFF2-40B4-BE49-F238E27FC236}">
                <a16:creationId xmlns:a16="http://schemas.microsoft.com/office/drawing/2014/main" id="{6FAE8998-D794-1005-E517-623C5A0868B7}"/>
              </a:ext>
            </a:extLst>
          </p:cNvPr>
          <p:cNvCxnSpPr/>
          <p:nvPr/>
        </p:nvCxnSpPr>
        <p:spPr>
          <a:xfrm>
            <a:off x="-8462" y="6589412"/>
            <a:ext cx="12200462" cy="0"/>
          </a:xfrm>
          <a:prstGeom prst="straightConnector1">
            <a:avLst/>
          </a:prstGeom>
          <a:noFill/>
          <a:ln w="28575" cap="flat" cmpd="sng">
            <a:solidFill>
              <a:srgbClr val="2E75B5"/>
            </a:solidFill>
            <a:prstDash val="solid"/>
            <a:miter lim="800000"/>
            <a:headEnd type="none" w="sm" len="sm"/>
            <a:tailEnd type="none" w="sm" len="sm"/>
          </a:ln>
        </p:spPr>
      </p:cxnSp>
      <p:cxnSp>
        <p:nvCxnSpPr>
          <p:cNvPr id="5" name="Google Shape;107;p14">
            <a:extLst>
              <a:ext uri="{FF2B5EF4-FFF2-40B4-BE49-F238E27FC236}">
                <a16:creationId xmlns:a16="http://schemas.microsoft.com/office/drawing/2014/main" id="{20DEF506-691B-8F6D-67E5-A62205461C1F}"/>
              </a:ext>
            </a:extLst>
          </p:cNvPr>
          <p:cNvCxnSpPr/>
          <p:nvPr/>
        </p:nvCxnSpPr>
        <p:spPr>
          <a:xfrm>
            <a:off x="142017" y="1810693"/>
            <a:ext cx="0" cy="5047307"/>
          </a:xfrm>
          <a:prstGeom prst="straightConnector1">
            <a:avLst/>
          </a:prstGeom>
          <a:noFill/>
          <a:ln w="28575" cap="flat" cmpd="sng">
            <a:solidFill>
              <a:srgbClr val="C00000"/>
            </a:solidFill>
            <a:prstDash val="solid"/>
            <a:miter lim="800000"/>
            <a:headEnd type="none" w="sm" len="sm"/>
            <a:tailEnd type="none" w="sm" len="sm"/>
          </a:ln>
        </p:spPr>
      </p:cxnSp>
      <p:sp>
        <p:nvSpPr>
          <p:cNvPr id="6" name="Google Shape;108;p14">
            <a:extLst>
              <a:ext uri="{FF2B5EF4-FFF2-40B4-BE49-F238E27FC236}">
                <a16:creationId xmlns:a16="http://schemas.microsoft.com/office/drawing/2014/main" id="{C952DE76-1457-235C-359F-6E3BD06CABE3}"/>
              </a:ext>
            </a:extLst>
          </p:cNvPr>
          <p:cNvSpPr/>
          <p:nvPr/>
        </p:nvSpPr>
        <p:spPr>
          <a:xfrm flipH="1">
            <a:off x="11126715" y="6580360"/>
            <a:ext cx="1074929" cy="277640"/>
          </a:xfrm>
          <a:prstGeom prst="snip1Rect">
            <a:avLst>
              <a:gd name="adj" fmla="val 50000"/>
            </a:avLst>
          </a:prstGeom>
          <a:solidFill>
            <a:srgbClr val="2E75B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7" name="Google Shape;109;p14">
            <a:extLst>
              <a:ext uri="{FF2B5EF4-FFF2-40B4-BE49-F238E27FC236}">
                <a16:creationId xmlns:a16="http://schemas.microsoft.com/office/drawing/2014/main" id="{901B2BA7-A8E4-D2A4-BACD-93A3763FB235}"/>
              </a:ext>
            </a:extLst>
          </p:cNvPr>
          <p:cNvCxnSpPr/>
          <p:nvPr/>
        </p:nvCxnSpPr>
        <p:spPr>
          <a:xfrm rot="5400000">
            <a:off x="11655168" y="6043174"/>
            <a:ext cx="516000" cy="461700"/>
          </a:xfrm>
          <a:prstGeom prst="bentConnector3">
            <a:avLst>
              <a:gd name="adj1" fmla="val 99132"/>
            </a:avLst>
          </a:prstGeom>
          <a:noFill/>
          <a:ln w="28575" cap="flat" cmpd="sng">
            <a:solidFill>
              <a:srgbClr val="C00000"/>
            </a:solidFill>
            <a:prstDash val="solid"/>
            <a:miter lim="800000"/>
            <a:headEnd type="none" w="sm" len="sm"/>
            <a:tailEnd type="none" w="sm" len="sm"/>
          </a:ln>
        </p:spPr>
      </p:cxnSp>
      <p:sp>
        <p:nvSpPr>
          <p:cNvPr id="8" name="Google Shape;116;p14">
            <a:extLst>
              <a:ext uri="{FF2B5EF4-FFF2-40B4-BE49-F238E27FC236}">
                <a16:creationId xmlns:a16="http://schemas.microsoft.com/office/drawing/2014/main" id="{56019946-BC75-A84E-1A1B-391B0555B190}"/>
              </a:ext>
            </a:extLst>
          </p:cNvPr>
          <p:cNvSpPr txBox="1"/>
          <p:nvPr/>
        </p:nvSpPr>
        <p:spPr>
          <a:xfrm>
            <a:off x="11561903" y="6534513"/>
            <a:ext cx="67314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1800" dirty="0">
                <a:solidFill>
                  <a:schemeClr val="lt1"/>
                </a:solidFill>
                <a:latin typeface="Calibri"/>
                <a:ea typeface="Calibri"/>
                <a:cs typeface="Calibri"/>
                <a:sym typeface="Calibri"/>
              </a:rPr>
              <a:t>1</a:t>
            </a:r>
            <a:r>
              <a:rPr lang="en-US" sz="1800" dirty="0">
                <a:solidFill>
                  <a:schemeClr val="lt1"/>
                </a:solidFill>
                <a:latin typeface="Calibri"/>
                <a:ea typeface="Calibri"/>
                <a:cs typeface="Calibri"/>
                <a:sym typeface="Calibri"/>
              </a:rPr>
              <a:t>7</a:t>
            </a:r>
            <a:endParaRPr dirty="0"/>
          </a:p>
        </p:txBody>
      </p:sp>
      <p:sp>
        <p:nvSpPr>
          <p:cNvPr id="10" name="Google Shape;114;p14">
            <a:extLst>
              <a:ext uri="{FF2B5EF4-FFF2-40B4-BE49-F238E27FC236}">
                <a16:creationId xmlns:a16="http://schemas.microsoft.com/office/drawing/2014/main" id="{DCDB5771-A5C1-684B-E329-BD7A4920D161}"/>
              </a:ext>
            </a:extLst>
          </p:cNvPr>
          <p:cNvSpPr txBox="1"/>
          <p:nvPr/>
        </p:nvSpPr>
        <p:spPr>
          <a:xfrm>
            <a:off x="-529335" y="1198287"/>
            <a:ext cx="3670122" cy="55395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000" b="1" dirty="0">
                <a:solidFill>
                  <a:srgbClr val="2E75B6"/>
                </a:solidFill>
                <a:latin typeface="Calibri"/>
                <a:cs typeface="Calibri"/>
                <a:sym typeface="Calibri"/>
              </a:rPr>
              <a:t>1. </a:t>
            </a:r>
            <a:r>
              <a:rPr lang="en-US" sz="3000" b="1" dirty="0" err="1">
                <a:solidFill>
                  <a:srgbClr val="2E75B6"/>
                </a:solidFill>
                <a:latin typeface="Calibri"/>
                <a:cs typeface="Calibri"/>
                <a:sym typeface="Calibri"/>
              </a:rPr>
              <a:t>Kết</a:t>
            </a:r>
            <a:r>
              <a:rPr lang="en-US" sz="3000" b="1" dirty="0">
                <a:solidFill>
                  <a:srgbClr val="2E75B6"/>
                </a:solidFill>
                <a:latin typeface="Calibri"/>
                <a:cs typeface="Calibri"/>
                <a:sym typeface="Calibri"/>
              </a:rPr>
              <a:t> </a:t>
            </a:r>
            <a:r>
              <a:rPr lang="en-US" sz="3000" b="1" dirty="0" err="1">
                <a:solidFill>
                  <a:srgbClr val="2E75B6"/>
                </a:solidFill>
                <a:latin typeface="Calibri"/>
                <a:cs typeface="Calibri"/>
                <a:sym typeface="Calibri"/>
              </a:rPr>
              <a:t>luận</a:t>
            </a:r>
            <a:endParaRPr lang="vi-VN" sz="3000" dirty="0"/>
          </a:p>
        </p:txBody>
      </p:sp>
      <p:sp>
        <p:nvSpPr>
          <p:cNvPr id="20" name="TextBox 19">
            <a:extLst>
              <a:ext uri="{FF2B5EF4-FFF2-40B4-BE49-F238E27FC236}">
                <a16:creationId xmlns:a16="http://schemas.microsoft.com/office/drawing/2014/main" id="{15A28491-4EEE-52BC-F4DB-01A0B2CD7271}"/>
              </a:ext>
            </a:extLst>
          </p:cNvPr>
          <p:cNvSpPr txBox="1"/>
          <p:nvPr/>
        </p:nvSpPr>
        <p:spPr>
          <a:xfrm>
            <a:off x="1167237" y="2020831"/>
            <a:ext cx="9809543" cy="2805320"/>
          </a:xfrm>
          <a:prstGeom prst="rect">
            <a:avLst/>
          </a:prstGeom>
          <a:noFill/>
        </p:spPr>
        <p:txBody>
          <a:bodyPr wrap="square">
            <a:spAutoFit/>
          </a:bodyPr>
          <a:lstStyle/>
          <a:p>
            <a:pPr marL="342900" indent="-342900">
              <a:lnSpc>
                <a:spcPct val="150000"/>
              </a:lnSpc>
              <a:spcBef>
                <a:spcPts val="1200"/>
              </a:spcBef>
              <a:buFont typeface="Wingdings" panose="05000000000000000000" pitchFamily="2" charset="2"/>
              <a:buChar char="§"/>
            </a:pPr>
            <a:r>
              <a:rPr lang="en-US" sz="2000" b="0" i="0" dirty="0" err="1">
                <a:solidFill>
                  <a:srgbClr val="374151"/>
                </a:solidFill>
                <a:effectLst/>
                <a:latin typeface="Arial "/>
              </a:rPr>
              <a:t>Nhóm</a:t>
            </a:r>
            <a:r>
              <a:rPr lang="en-US" sz="2000" b="0" i="0" dirty="0">
                <a:solidFill>
                  <a:srgbClr val="374151"/>
                </a:solidFill>
                <a:effectLst/>
                <a:latin typeface="Arial "/>
              </a:rPr>
              <a:t> </a:t>
            </a:r>
            <a:r>
              <a:rPr lang="en-US" sz="2000" b="0" i="0" dirty="0" err="1">
                <a:solidFill>
                  <a:srgbClr val="374151"/>
                </a:solidFill>
                <a:effectLst/>
                <a:latin typeface="Arial "/>
              </a:rPr>
              <a:t>đã</a:t>
            </a:r>
            <a:r>
              <a:rPr lang="en-US" sz="2000" b="0" i="0" dirty="0">
                <a:solidFill>
                  <a:srgbClr val="374151"/>
                </a:solidFill>
                <a:effectLst/>
                <a:latin typeface="Arial "/>
              </a:rPr>
              <a:t> </a:t>
            </a:r>
            <a:r>
              <a:rPr lang="en-US" sz="2000" b="0" i="0" dirty="0" err="1">
                <a:solidFill>
                  <a:srgbClr val="374151"/>
                </a:solidFill>
                <a:effectLst/>
                <a:latin typeface="Arial "/>
              </a:rPr>
              <a:t>xây</a:t>
            </a:r>
            <a:r>
              <a:rPr lang="en-US" sz="2000" b="0" i="0" dirty="0">
                <a:solidFill>
                  <a:srgbClr val="374151"/>
                </a:solidFill>
                <a:effectLst/>
                <a:latin typeface="Arial "/>
              </a:rPr>
              <a:t> </a:t>
            </a:r>
            <a:r>
              <a:rPr lang="en-US" sz="2000" b="0" i="0" dirty="0" err="1">
                <a:solidFill>
                  <a:srgbClr val="374151"/>
                </a:solidFill>
                <a:effectLst/>
                <a:latin typeface="Arial "/>
              </a:rPr>
              <a:t>dựng</a:t>
            </a:r>
            <a:r>
              <a:rPr lang="en-US" sz="2000" b="0" i="0" dirty="0">
                <a:solidFill>
                  <a:srgbClr val="374151"/>
                </a:solidFill>
                <a:effectLst/>
                <a:latin typeface="Arial "/>
              </a:rPr>
              <a:t> </a:t>
            </a:r>
            <a:r>
              <a:rPr lang="en-US" sz="2000" b="0" i="0" dirty="0" err="1">
                <a:solidFill>
                  <a:srgbClr val="374151"/>
                </a:solidFill>
                <a:effectLst/>
                <a:latin typeface="Arial "/>
              </a:rPr>
              <a:t>thành</a:t>
            </a:r>
            <a:r>
              <a:rPr lang="en-US" sz="2000" b="0" i="0" dirty="0">
                <a:solidFill>
                  <a:srgbClr val="374151"/>
                </a:solidFill>
                <a:effectLst/>
                <a:latin typeface="Arial "/>
              </a:rPr>
              <a:t> </a:t>
            </a:r>
            <a:r>
              <a:rPr lang="en-US" sz="2000" b="0" i="0" dirty="0" err="1">
                <a:solidFill>
                  <a:srgbClr val="374151"/>
                </a:solidFill>
                <a:effectLst/>
                <a:latin typeface="Arial "/>
              </a:rPr>
              <a:t>công</a:t>
            </a:r>
            <a:r>
              <a:rPr lang="en-US" sz="2000" b="0" i="0" dirty="0">
                <a:solidFill>
                  <a:srgbClr val="374151"/>
                </a:solidFill>
                <a:effectLst/>
                <a:latin typeface="Arial "/>
              </a:rPr>
              <a:t> </a:t>
            </a:r>
            <a:r>
              <a:rPr lang="en-US" sz="2000" b="0" i="0" dirty="0" err="1">
                <a:solidFill>
                  <a:srgbClr val="374151"/>
                </a:solidFill>
                <a:effectLst/>
                <a:latin typeface="Arial "/>
              </a:rPr>
              <a:t>một</a:t>
            </a:r>
            <a:r>
              <a:rPr lang="en-US" sz="2000" b="0" i="0" dirty="0">
                <a:solidFill>
                  <a:srgbClr val="374151"/>
                </a:solidFill>
                <a:effectLst/>
                <a:latin typeface="Arial "/>
              </a:rPr>
              <a:t> </a:t>
            </a:r>
            <a:r>
              <a:rPr lang="en-US" sz="2000" b="0" i="0" dirty="0" err="1">
                <a:solidFill>
                  <a:srgbClr val="374151"/>
                </a:solidFill>
                <a:effectLst/>
                <a:latin typeface="Arial "/>
              </a:rPr>
              <a:t>hệ</a:t>
            </a:r>
            <a:r>
              <a:rPr lang="en-US" sz="2000" b="0" i="0" dirty="0">
                <a:solidFill>
                  <a:srgbClr val="374151"/>
                </a:solidFill>
                <a:effectLst/>
                <a:latin typeface="Arial "/>
              </a:rPr>
              <a:t> </a:t>
            </a:r>
            <a:r>
              <a:rPr lang="en-US" sz="2000" b="0" i="0" dirty="0" err="1">
                <a:solidFill>
                  <a:srgbClr val="374151"/>
                </a:solidFill>
                <a:effectLst/>
                <a:latin typeface="Arial "/>
              </a:rPr>
              <a:t>thống</a:t>
            </a:r>
            <a:r>
              <a:rPr lang="en-US" sz="2000" b="0" i="0" dirty="0">
                <a:solidFill>
                  <a:srgbClr val="374151"/>
                </a:solidFill>
                <a:effectLst/>
                <a:latin typeface="Arial "/>
              </a:rPr>
              <a:t> </a:t>
            </a:r>
            <a:r>
              <a:rPr lang="en-US" sz="2000" b="0" i="0" dirty="0" err="1">
                <a:solidFill>
                  <a:srgbClr val="374151"/>
                </a:solidFill>
                <a:effectLst/>
                <a:latin typeface="Arial "/>
              </a:rPr>
              <a:t>chấm</a:t>
            </a:r>
            <a:r>
              <a:rPr lang="en-US" sz="2000" b="0" i="0" dirty="0">
                <a:solidFill>
                  <a:srgbClr val="374151"/>
                </a:solidFill>
                <a:effectLst/>
                <a:latin typeface="Arial "/>
              </a:rPr>
              <a:t> </a:t>
            </a:r>
            <a:r>
              <a:rPr lang="en-US" sz="2000" b="0" i="0" dirty="0" err="1">
                <a:solidFill>
                  <a:srgbClr val="374151"/>
                </a:solidFill>
                <a:effectLst/>
                <a:latin typeface="Arial "/>
              </a:rPr>
              <a:t>công</a:t>
            </a:r>
            <a:r>
              <a:rPr lang="en-US" sz="2000" b="0" i="0" dirty="0">
                <a:solidFill>
                  <a:srgbClr val="374151"/>
                </a:solidFill>
                <a:effectLst/>
                <a:latin typeface="Arial "/>
              </a:rPr>
              <a:t> </a:t>
            </a:r>
            <a:r>
              <a:rPr lang="en-US" sz="2000" b="0" i="0" dirty="0" err="1">
                <a:solidFill>
                  <a:srgbClr val="374151"/>
                </a:solidFill>
                <a:effectLst/>
                <a:latin typeface="Arial "/>
              </a:rPr>
              <a:t>với</a:t>
            </a:r>
            <a:r>
              <a:rPr lang="en-US" sz="2000" b="0" i="0" dirty="0">
                <a:solidFill>
                  <a:srgbClr val="374151"/>
                </a:solidFill>
                <a:effectLst/>
                <a:latin typeface="Arial "/>
              </a:rPr>
              <a:t> </a:t>
            </a:r>
            <a:r>
              <a:rPr lang="en-US" sz="2000" b="0" i="0" dirty="0" err="1">
                <a:solidFill>
                  <a:srgbClr val="374151"/>
                </a:solidFill>
                <a:effectLst/>
                <a:latin typeface="Arial "/>
              </a:rPr>
              <a:t>độ</a:t>
            </a:r>
            <a:r>
              <a:rPr lang="en-US" sz="2000" b="0" i="0" dirty="0">
                <a:solidFill>
                  <a:srgbClr val="374151"/>
                </a:solidFill>
                <a:effectLst/>
                <a:latin typeface="Arial "/>
              </a:rPr>
              <a:t> </a:t>
            </a:r>
            <a:r>
              <a:rPr lang="en-US" sz="2000" b="0" i="0" dirty="0" err="1">
                <a:solidFill>
                  <a:srgbClr val="374151"/>
                </a:solidFill>
                <a:effectLst/>
                <a:latin typeface="Arial "/>
              </a:rPr>
              <a:t>hoàn</a:t>
            </a:r>
            <a:r>
              <a:rPr lang="en-US" sz="2000" b="0" i="0" dirty="0">
                <a:solidFill>
                  <a:srgbClr val="374151"/>
                </a:solidFill>
                <a:effectLst/>
                <a:latin typeface="Arial "/>
              </a:rPr>
              <a:t> </a:t>
            </a:r>
            <a:r>
              <a:rPr lang="en-US" sz="2000" b="0" i="0" dirty="0" err="1">
                <a:solidFill>
                  <a:srgbClr val="374151"/>
                </a:solidFill>
                <a:effectLst/>
                <a:latin typeface="Arial "/>
              </a:rPr>
              <a:t>thiện</a:t>
            </a:r>
            <a:r>
              <a:rPr lang="en-US" sz="2000" b="0" i="0" dirty="0">
                <a:solidFill>
                  <a:srgbClr val="374151"/>
                </a:solidFill>
                <a:effectLst/>
                <a:latin typeface="Arial "/>
              </a:rPr>
              <a:t> </a:t>
            </a:r>
            <a:r>
              <a:rPr lang="en-US" sz="2000" b="0" i="0" dirty="0" err="1">
                <a:solidFill>
                  <a:srgbClr val="374151"/>
                </a:solidFill>
                <a:effectLst/>
                <a:latin typeface="Arial "/>
              </a:rPr>
              <a:t>cao</a:t>
            </a:r>
            <a:r>
              <a:rPr lang="en-US" sz="2000" b="0" i="0" dirty="0">
                <a:solidFill>
                  <a:srgbClr val="374151"/>
                </a:solidFill>
                <a:effectLst/>
                <a:latin typeface="Arial "/>
              </a:rPr>
              <a:t>, </a:t>
            </a:r>
            <a:r>
              <a:rPr lang="en-US" sz="2000" b="0" i="0" dirty="0" err="1">
                <a:solidFill>
                  <a:srgbClr val="374151"/>
                </a:solidFill>
                <a:effectLst/>
                <a:latin typeface="Arial "/>
              </a:rPr>
              <a:t>đáp</a:t>
            </a:r>
            <a:r>
              <a:rPr lang="en-US" sz="2000" b="0" i="0" dirty="0">
                <a:solidFill>
                  <a:srgbClr val="374151"/>
                </a:solidFill>
                <a:effectLst/>
                <a:latin typeface="Arial "/>
              </a:rPr>
              <a:t> </a:t>
            </a:r>
            <a:r>
              <a:rPr lang="en-US" sz="2000" b="0" i="0" dirty="0" err="1">
                <a:solidFill>
                  <a:srgbClr val="374151"/>
                </a:solidFill>
                <a:effectLst/>
                <a:latin typeface="Arial "/>
              </a:rPr>
              <a:t>ứng</a:t>
            </a:r>
            <a:r>
              <a:rPr lang="en-US" sz="2000" b="0" i="0" dirty="0">
                <a:solidFill>
                  <a:srgbClr val="374151"/>
                </a:solidFill>
                <a:effectLst/>
                <a:latin typeface="Arial "/>
              </a:rPr>
              <a:t> </a:t>
            </a:r>
            <a:r>
              <a:rPr lang="en-US" sz="2000" b="0" i="0" dirty="0" err="1">
                <a:solidFill>
                  <a:srgbClr val="374151"/>
                </a:solidFill>
                <a:effectLst/>
                <a:latin typeface="Arial "/>
              </a:rPr>
              <a:t>yêu</a:t>
            </a:r>
            <a:r>
              <a:rPr lang="en-US" sz="2000" b="0" i="0" dirty="0">
                <a:solidFill>
                  <a:srgbClr val="374151"/>
                </a:solidFill>
                <a:effectLst/>
                <a:latin typeface="Arial "/>
              </a:rPr>
              <a:t> </a:t>
            </a:r>
            <a:r>
              <a:rPr lang="en-US" sz="2000" b="0" i="0" dirty="0" err="1">
                <a:solidFill>
                  <a:srgbClr val="374151"/>
                </a:solidFill>
                <a:effectLst/>
                <a:latin typeface="Arial "/>
              </a:rPr>
              <a:t>cầu</a:t>
            </a:r>
            <a:r>
              <a:rPr lang="en-US" sz="2000" b="0" i="0" dirty="0">
                <a:solidFill>
                  <a:srgbClr val="374151"/>
                </a:solidFill>
                <a:effectLst/>
                <a:latin typeface="Arial "/>
              </a:rPr>
              <a:t> </a:t>
            </a:r>
            <a:r>
              <a:rPr lang="en-US" sz="2000" b="0" i="0" dirty="0" err="1">
                <a:solidFill>
                  <a:srgbClr val="374151"/>
                </a:solidFill>
                <a:effectLst/>
                <a:latin typeface="Arial "/>
              </a:rPr>
              <a:t>và</a:t>
            </a:r>
            <a:r>
              <a:rPr lang="en-US" sz="2000" b="0" i="0" dirty="0">
                <a:solidFill>
                  <a:srgbClr val="374151"/>
                </a:solidFill>
                <a:effectLst/>
                <a:latin typeface="Arial "/>
              </a:rPr>
              <a:t> </a:t>
            </a:r>
            <a:r>
              <a:rPr lang="en-US" sz="2000" b="0" i="0" dirty="0" err="1">
                <a:solidFill>
                  <a:srgbClr val="374151"/>
                </a:solidFill>
                <a:effectLst/>
                <a:latin typeface="Arial "/>
              </a:rPr>
              <a:t>hoạt</a:t>
            </a:r>
            <a:r>
              <a:rPr lang="en-US" sz="2000" b="0" i="0" dirty="0">
                <a:solidFill>
                  <a:srgbClr val="374151"/>
                </a:solidFill>
                <a:effectLst/>
                <a:latin typeface="Arial "/>
              </a:rPr>
              <a:t> </a:t>
            </a:r>
            <a:r>
              <a:rPr lang="en-US" sz="2000" b="0" i="0" dirty="0" err="1">
                <a:solidFill>
                  <a:srgbClr val="374151"/>
                </a:solidFill>
                <a:effectLst/>
                <a:latin typeface="Arial "/>
              </a:rPr>
              <a:t>động</a:t>
            </a:r>
            <a:r>
              <a:rPr lang="en-US" sz="2000" b="0" i="0" dirty="0">
                <a:solidFill>
                  <a:srgbClr val="374151"/>
                </a:solidFill>
                <a:effectLst/>
                <a:latin typeface="Arial "/>
              </a:rPr>
              <a:t> </a:t>
            </a:r>
            <a:r>
              <a:rPr lang="en-US" sz="2000" b="0" i="0" dirty="0" err="1">
                <a:solidFill>
                  <a:srgbClr val="374151"/>
                </a:solidFill>
                <a:effectLst/>
                <a:latin typeface="Arial "/>
              </a:rPr>
              <a:t>tương</a:t>
            </a:r>
            <a:r>
              <a:rPr lang="en-US" sz="2000" b="0" i="0" dirty="0">
                <a:solidFill>
                  <a:srgbClr val="374151"/>
                </a:solidFill>
                <a:effectLst/>
                <a:latin typeface="Arial "/>
              </a:rPr>
              <a:t> </a:t>
            </a:r>
            <a:r>
              <a:rPr lang="en-US" sz="2000" b="0" i="0" dirty="0" err="1">
                <a:solidFill>
                  <a:srgbClr val="374151"/>
                </a:solidFill>
                <a:effectLst/>
                <a:latin typeface="Arial "/>
              </a:rPr>
              <a:t>đối</a:t>
            </a:r>
            <a:r>
              <a:rPr lang="en-US" sz="2000" dirty="0">
                <a:solidFill>
                  <a:srgbClr val="374151"/>
                </a:solidFill>
                <a:latin typeface="Arial "/>
              </a:rPr>
              <a:t> </a:t>
            </a:r>
            <a:r>
              <a:rPr lang="en-US" sz="2000" dirty="0" err="1">
                <a:solidFill>
                  <a:srgbClr val="374151"/>
                </a:solidFill>
                <a:latin typeface="Arial "/>
              </a:rPr>
              <a:t>ổn</a:t>
            </a:r>
            <a:r>
              <a:rPr lang="en-US" sz="2000" dirty="0">
                <a:solidFill>
                  <a:srgbClr val="374151"/>
                </a:solidFill>
                <a:latin typeface="Arial "/>
              </a:rPr>
              <a:t> </a:t>
            </a:r>
            <a:r>
              <a:rPr lang="en-US" sz="2000" dirty="0" err="1">
                <a:solidFill>
                  <a:srgbClr val="374151"/>
                </a:solidFill>
                <a:latin typeface="Arial "/>
              </a:rPr>
              <a:t>định</a:t>
            </a:r>
            <a:r>
              <a:rPr lang="en-US" sz="2000" dirty="0">
                <a:solidFill>
                  <a:srgbClr val="374151"/>
                </a:solidFill>
                <a:latin typeface="Arial "/>
              </a:rPr>
              <a:t> </a:t>
            </a:r>
            <a:r>
              <a:rPr lang="en-US" sz="2000" dirty="0" err="1">
                <a:solidFill>
                  <a:srgbClr val="374151"/>
                </a:solidFill>
                <a:latin typeface="Arial "/>
              </a:rPr>
              <a:t>và</a:t>
            </a:r>
            <a:r>
              <a:rPr lang="en-US" sz="2000" dirty="0">
                <a:solidFill>
                  <a:srgbClr val="374151"/>
                </a:solidFill>
                <a:latin typeface="Arial "/>
              </a:rPr>
              <a:t> </a:t>
            </a:r>
            <a:r>
              <a:rPr lang="en-US" sz="2000" b="0" i="0" dirty="0" err="1">
                <a:solidFill>
                  <a:srgbClr val="374151"/>
                </a:solidFill>
                <a:effectLst/>
                <a:latin typeface="Arial "/>
              </a:rPr>
              <a:t>cập</a:t>
            </a:r>
            <a:r>
              <a:rPr lang="en-US" sz="2000" b="0" i="0" dirty="0">
                <a:solidFill>
                  <a:srgbClr val="374151"/>
                </a:solidFill>
                <a:effectLst/>
                <a:latin typeface="Arial "/>
              </a:rPr>
              <a:t> </a:t>
            </a:r>
            <a:r>
              <a:rPr lang="en-US" sz="2000" b="0" i="0" dirty="0" err="1">
                <a:solidFill>
                  <a:srgbClr val="374151"/>
                </a:solidFill>
                <a:effectLst/>
                <a:latin typeface="Arial "/>
              </a:rPr>
              <a:t>nhật</a:t>
            </a:r>
            <a:r>
              <a:rPr lang="en-US" sz="2000" b="0" i="0" dirty="0">
                <a:solidFill>
                  <a:srgbClr val="374151"/>
                </a:solidFill>
                <a:effectLst/>
                <a:latin typeface="Arial "/>
              </a:rPr>
              <a:t> </a:t>
            </a:r>
            <a:r>
              <a:rPr lang="en-US" sz="2000" b="0" i="0" dirty="0" err="1">
                <a:solidFill>
                  <a:srgbClr val="374151"/>
                </a:solidFill>
                <a:effectLst/>
                <a:latin typeface="Arial "/>
              </a:rPr>
              <a:t>dữ</a:t>
            </a:r>
            <a:r>
              <a:rPr lang="en-US" sz="2000" b="0" i="0" dirty="0">
                <a:solidFill>
                  <a:srgbClr val="374151"/>
                </a:solidFill>
                <a:effectLst/>
                <a:latin typeface="Arial "/>
              </a:rPr>
              <a:t> </a:t>
            </a:r>
            <a:r>
              <a:rPr lang="en-US" sz="2000" b="0" i="0" dirty="0" err="1">
                <a:solidFill>
                  <a:srgbClr val="374151"/>
                </a:solidFill>
                <a:effectLst/>
                <a:latin typeface="Arial "/>
              </a:rPr>
              <a:t>liệu</a:t>
            </a:r>
            <a:r>
              <a:rPr lang="en-US" sz="2000" b="0" i="0" dirty="0">
                <a:solidFill>
                  <a:srgbClr val="374151"/>
                </a:solidFill>
                <a:effectLst/>
                <a:latin typeface="Arial "/>
              </a:rPr>
              <a:t> </a:t>
            </a:r>
            <a:r>
              <a:rPr lang="en-US" sz="2000" b="0" i="0" dirty="0" err="1">
                <a:solidFill>
                  <a:srgbClr val="374151"/>
                </a:solidFill>
                <a:effectLst/>
                <a:latin typeface="Arial "/>
              </a:rPr>
              <a:t>chính</a:t>
            </a:r>
            <a:r>
              <a:rPr lang="en-US" sz="2000" b="0" i="0" dirty="0">
                <a:solidFill>
                  <a:srgbClr val="374151"/>
                </a:solidFill>
                <a:effectLst/>
                <a:latin typeface="Arial "/>
              </a:rPr>
              <a:t> </a:t>
            </a:r>
            <a:r>
              <a:rPr lang="en-US" sz="2000" b="0" i="0" dirty="0" err="1">
                <a:solidFill>
                  <a:srgbClr val="374151"/>
                </a:solidFill>
                <a:effectLst/>
                <a:latin typeface="Arial "/>
              </a:rPr>
              <a:t>xác</a:t>
            </a:r>
            <a:r>
              <a:rPr lang="en-US" sz="2000" b="0" i="0" dirty="0">
                <a:solidFill>
                  <a:srgbClr val="374151"/>
                </a:solidFill>
                <a:effectLst/>
                <a:latin typeface="Arial "/>
              </a:rPr>
              <a:t>. </a:t>
            </a:r>
          </a:p>
          <a:p>
            <a:pPr marL="342900" indent="-342900">
              <a:lnSpc>
                <a:spcPct val="150000"/>
              </a:lnSpc>
              <a:spcBef>
                <a:spcPts val="1200"/>
              </a:spcBef>
              <a:buFont typeface="Wingdings" panose="05000000000000000000" pitchFamily="2" charset="2"/>
              <a:buChar char="§"/>
            </a:pPr>
            <a:r>
              <a:rPr lang="en-US" sz="2000" b="0" i="0" dirty="0" err="1">
                <a:solidFill>
                  <a:srgbClr val="374151"/>
                </a:solidFill>
                <a:effectLst/>
                <a:latin typeface="Arial "/>
              </a:rPr>
              <a:t>Kết</a:t>
            </a:r>
            <a:r>
              <a:rPr lang="en-US" sz="2000" b="0" i="0" dirty="0">
                <a:solidFill>
                  <a:srgbClr val="374151"/>
                </a:solidFill>
                <a:effectLst/>
                <a:latin typeface="Arial "/>
              </a:rPr>
              <a:t> </a:t>
            </a:r>
            <a:r>
              <a:rPr lang="en-US" sz="2000" b="0" i="0" dirty="0" err="1">
                <a:solidFill>
                  <a:srgbClr val="374151"/>
                </a:solidFill>
                <a:effectLst/>
                <a:latin typeface="Arial "/>
              </a:rPr>
              <a:t>quả</a:t>
            </a:r>
            <a:r>
              <a:rPr lang="en-US" sz="2000" b="0" i="0" dirty="0">
                <a:solidFill>
                  <a:srgbClr val="374151"/>
                </a:solidFill>
                <a:effectLst/>
                <a:latin typeface="Arial "/>
              </a:rPr>
              <a:t> </a:t>
            </a:r>
            <a:r>
              <a:rPr lang="en-US" sz="2000" b="0" i="0" dirty="0" err="1">
                <a:solidFill>
                  <a:srgbClr val="374151"/>
                </a:solidFill>
                <a:effectLst/>
                <a:latin typeface="Arial "/>
              </a:rPr>
              <a:t>thử</a:t>
            </a:r>
            <a:r>
              <a:rPr lang="en-US" sz="2000" b="0" i="0" dirty="0">
                <a:solidFill>
                  <a:srgbClr val="374151"/>
                </a:solidFill>
                <a:effectLst/>
                <a:latin typeface="Arial "/>
              </a:rPr>
              <a:t> </a:t>
            </a:r>
            <a:r>
              <a:rPr lang="en-US" sz="2000" b="0" i="0" dirty="0" err="1">
                <a:solidFill>
                  <a:srgbClr val="374151"/>
                </a:solidFill>
                <a:effectLst/>
                <a:latin typeface="Arial "/>
              </a:rPr>
              <a:t>nghiệm</a:t>
            </a:r>
            <a:r>
              <a:rPr lang="en-US" sz="2000" b="0" i="0" dirty="0">
                <a:solidFill>
                  <a:srgbClr val="374151"/>
                </a:solidFill>
                <a:effectLst/>
                <a:latin typeface="Arial "/>
              </a:rPr>
              <a:t> </a:t>
            </a:r>
            <a:r>
              <a:rPr lang="en-US" sz="2000" b="0" i="0" dirty="0" err="1">
                <a:solidFill>
                  <a:srgbClr val="374151"/>
                </a:solidFill>
                <a:effectLst/>
                <a:latin typeface="Arial "/>
              </a:rPr>
              <a:t>cho</a:t>
            </a:r>
            <a:r>
              <a:rPr lang="en-US" sz="2000" b="0" i="0" dirty="0">
                <a:solidFill>
                  <a:srgbClr val="374151"/>
                </a:solidFill>
                <a:effectLst/>
                <a:latin typeface="Arial "/>
              </a:rPr>
              <a:t> </a:t>
            </a:r>
            <a:r>
              <a:rPr lang="en-US" sz="2000" b="0" i="0" dirty="0" err="1">
                <a:solidFill>
                  <a:srgbClr val="374151"/>
                </a:solidFill>
                <a:effectLst/>
                <a:latin typeface="Arial "/>
              </a:rPr>
              <a:t>thấy</a:t>
            </a:r>
            <a:r>
              <a:rPr lang="en-US" sz="2000" b="0" i="0" dirty="0">
                <a:solidFill>
                  <a:srgbClr val="374151"/>
                </a:solidFill>
                <a:effectLst/>
                <a:latin typeface="Arial "/>
              </a:rPr>
              <a:t> </a:t>
            </a:r>
            <a:r>
              <a:rPr lang="en-US" sz="2000" b="0" i="0" dirty="0" err="1">
                <a:solidFill>
                  <a:srgbClr val="374151"/>
                </a:solidFill>
                <a:effectLst/>
                <a:latin typeface="Arial "/>
              </a:rPr>
              <a:t>hệ</a:t>
            </a:r>
            <a:r>
              <a:rPr lang="en-US" sz="2000" b="0" i="0" dirty="0">
                <a:solidFill>
                  <a:srgbClr val="374151"/>
                </a:solidFill>
                <a:effectLst/>
                <a:latin typeface="Arial "/>
              </a:rPr>
              <a:t> </a:t>
            </a:r>
            <a:r>
              <a:rPr lang="en-US" sz="2000" b="0" i="0" dirty="0" err="1">
                <a:solidFill>
                  <a:srgbClr val="374151"/>
                </a:solidFill>
                <a:effectLst/>
                <a:latin typeface="Arial "/>
              </a:rPr>
              <a:t>thống</a:t>
            </a:r>
            <a:r>
              <a:rPr lang="en-US" sz="2000" b="0" i="0" dirty="0">
                <a:solidFill>
                  <a:srgbClr val="374151"/>
                </a:solidFill>
                <a:effectLst/>
                <a:latin typeface="Arial "/>
              </a:rPr>
              <a:t> </a:t>
            </a:r>
            <a:r>
              <a:rPr lang="en-US" sz="2000" b="0" i="0" dirty="0" err="1">
                <a:solidFill>
                  <a:srgbClr val="374151"/>
                </a:solidFill>
                <a:effectLst/>
                <a:latin typeface="Arial "/>
              </a:rPr>
              <a:t>đạt</a:t>
            </a:r>
            <a:r>
              <a:rPr lang="en-US" sz="2000" b="0" i="0" dirty="0">
                <a:solidFill>
                  <a:srgbClr val="374151"/>
                </a:solidFill>
                <a:effectLst/>
                <a:latin typeface="Arial "/>
              </a:rPr>
              <a:t> </a:t>
            </a:r>
            <a:r>
              <a:rPr lang="en-US" sz="2000" b="0" i="0" dirty="0" err="1">
                <a:solidFill>
                  <a:srgbClr val="374151"/>
                </a:solidFill>
                <a:effectLst/>
                <a:latin typeface="Arial "/>
              </a:rPr>
              <a:t>độ</a:t>
            </a:r>
            <a:r>
              <a:rPr lang="en-US" sz="2000" b="0" i="0" dirty="0">
                <a:solidFill>
                  <a:srgbClr val="374151"/>
                </a:solidFill>
                <a:effectLst/>
                <a:latin typeface="Arial "/>
              </a:rPr>
              <a:t> </a:t>
            </a:r>
            <a:r>
              <a:rPr lang="en-US" sz="2000" b="0" i="0" dirty="0" err="1">
                <a:solidFill>
                  <a:srgbClr val="374151"/>
                </a:solidFill>
                <a:effectLst/>
                <a:latin typeface="Arial "/>
              </a:rPr>
              <a:t>chính</a:t>
            </a:r>
            <a:r>
              <a:rPr lang="en-US" sz="2000" b="0" i="0" dirty="0">
                <a:solidFill>
                  <a:srgbClr val="374151"/>
                </a:solidFill>
                <a:effectLst/>
                <a:latin typeface="Arial "/>
              </a:rPr>
              <a:t> </a:t>
            </a:r>
            <a:r>
              <a:rPr lang="en-US" sz="2000" b="0" i="0" dirty="0" err="1">
                <a:solidFill>
                  <a:srgbClr val="374151"/>
                </a:solidFill>
                <a:effectLst/>
                <a:latin typeface="Arial "/>
              </a:rPr>
              <a:t>xác</a:t>
            </a:r>
            <a:r>
              <a:rPr lang="en-US" sz="2000" b="0" i="0" dirty="0">
                <a:solidFill>
                  <a:srgbClr val="374151"/>
                </a:solidFill>
                <a:effectLst/>
                <a:latin typeface="Arial "/>
              </a:rPr>
              <a:t> ở </a:t>
            </a:r>
            <a:r>
              <a:rPr lang="en-US" sz="2000" b="0" i="0" dirty="0" err="1">
                <a:solidFill>
                  <a:srgbClr val="374151"/>
                </a:solidFill>
                <a:effectLst/>
                <a:latin typeface="Arial "/>
              </a:rPr>
              <a:t>mức</a:t>
            </a:r>
            <a:r>
              <a:rPr lang="en-US" sz="2000" b="0" i="0" dirty="0">
                <a:solidFill>
                  <a:srgbClr val="374151"/>
                </a:solidFill>
                <a:effectLst/>
                <a:latin typeface="Arial "/>
              </a:rPr>
              <a:t> </a:t>
            </a:r>
            <a:r>
              <a:rPr lang="en-US" sz="2000" b="0" i="0" dirty="0" err="1">
                <a:solidFill>
                  <a:srgbClr val="374151"/>
                </a:solidFill>
                <a:effectLst/>
                <a:latin typeface="Arial "/>
              </a:rPr>
              <a:t>độ</a:t>
            </a:r>
            <a:r>
              <a:rPr lang="en-US" sz="2000" b="0" i="0" dirty="0">
                <a:solidFill>
                  <a:srgbClr val="374151"/>
                </a:solidFill>
                <a:effectLst/>
                <a:latin typeface="Arial "/>
              </a:rPr>
              <a:t> </a:t>
            </a:r>
            <a:r>
              <a:rPr lang="en-US" sz="2000" b="0" i="0" dirty="0" err="1">
                <a:solidFill>
                  <a:srgbClr val="374151"/>
                </a:solidFill>
                <a:effectLst/>
                <a:latin typeface="Arial "/>
              </a:rPr>
              <a:t>cho</a:t>
            </a:r>
            <a:r>
              <a:rPr lang="en-US" sz="2000" b="0" i="0" dirty="0">
                <a:solidFill>
                  <a:srgbClr val="374151"/>
                </a:solidFill>
                <a:effectLst/>
                <a:latin typeface="Arial "/>
              </a:rPr>
              <a:t> </a:t>
            </a:r>
            <a:r>
              <a:rPr lang="en-US" sz="2000" b="0" i="0" dirty="0" err="1">
                <a:solidFill>
                  <a:srgbClr val="374151"/>
                </a:solidFill>
                <a:effectLst/>
                <a:latin typeface="Arial "/>
              </a:rPr>
              <a:t>phép</a:t>
            </a:r>
            <a:r>
              <a:rPr lang="en-US" sz="2000" b="0" i="0" dirty="0">
                <a:solidFill>
                  <a:srgbClr val="374151"/>
                </a:solidFill>
                <a:effectLst/>
                <a:latin typeface="Arial "/>
              </a:rPr>
              <a:t>.</a:t>
            </a:r>
          </a:p>
          <a:p>
            <a:pPr marL="342900" indent="-342900">
              <a:lnSpc>
                <a:spcPct val="150000"/>
              </a:lnSpc>
              <a:spcBef>
                <a:spcPts val="1200"/>
              </a:spcBef>
              <a:buFont typeface="Wingdings" panose="05000000000000000000" pitchFamily="2" charset="2"/>
              <a:buChar char="§"/>
            </a:pPr>
            <a:r>
              <a:rPr lang="en-US" sz="2000" b="0" i="0" dirty="0" err="1">
                <a:solidFill>
                  <a:srgbClr val="374151"/>
                </a:solidFill>
                <a:effectLst/>
                <a:latin typeface="Arial "/>
              </a:rPr>
              <a:t>Thời</a:t>
            </a:r>
            <a:r>
              <a:rPr lang="en-US" sz="2000" b="0" i="0" dirty="0">
                <a:solidFill>
                  <a:srgbClr val="374151"/>
                </a:solidFill>
                <a:effectLst/>
                <a:latin typeface="Arial "/>
              </a:rPr>
              <a:t> </a:t>
            </a:r>
            <a:r>
              <a:rPr lang="en-US" sz="2000" b="0" i="0" dirty="0" err="1">
                <a:solidFill>
                  <a:srgbClr val="374151"/>
                </a:solidFill>
                <a:effectLst/>
                <a:latin typeface="Arial "/>
              </a:rPr>
              <a:t>gian</a:t>
            </a:r>
            <a:r>
              <a:rPr lang="en-US" sz="2000" b="0" i="0" dirty="0">
                <a:solidFill>
                  <a:srgbClr val="374151"/>
                </a:solidFill>
                <a:effectLst/>
                <a:latin typeface="Arial "/>
              </a:rPr>
              <a:t> </a:t>
            </a:r>
            <a:r>
              <a:rPr lang="en-US" sz="2000" b="0" i="0" dirty="0" err="1">
                <a:solidFill>
                  <a:srgbClr val="374151"/>
                </a:solidFill>
                <a:effectLst/>
                <a:latin typeface="Arial "/>
              </a:rPr>
              <a:t>thu</a:t>
            </a:r>
            <a:r>
              <a:rPr lang="en-US" sz="2000" b="0" i="0" dirty="0">
                <a:solidFill>
                  <a:srgbClr val="374151"/>
                </a:solidFill>
                <a:effectLst/>
                <a:latin typeface="Arial "/>
              </a:rPr>
              <a:t> </a:t>
            </a:r>
            <a:r>
              <a:rPr lang="en-US" sz="2000" b="0" i="0" dirty="0" err="1">
                <a:solidFill>
                  <a:srgbClr val="374151"/>
                </a:solidFill>
                <a:effectLst/>
                <a:latin typeface="Arial "/>
              </a:rPr>
              <a:t>thập</a:t>
            </a:r>
            <a:r>
              <a:rPr lang="en-US" sz="2000" b="0" i="0" dirty="0">
                <a:solidFill>
                  <a:srgbClr val="374151"/>
                </a:solidFill>
                <a:effectLst/>
                <a:latin typeface="Arial "/>
              </a:rPr>
              <a:t> </a:t>
            </a:r>
            <a:r>
              <a:rPr lang="en-US" sz="2000" b="0" i="0" dirty="0" err="1">
                <a:solidFill>
                  <a:srgbClr val="374151"/>
                </a:solidFill>
                <a:effectLst/>
                <a:latin typeface="Arial "/>
              </a:rPr>
              <a:t>dữ</a:t>
            </a:r>
            <a:r>
              <a:rPr lang="en-US" sz="2000" b="0" i="0" dirty="0">
                <a:solidFill>
                  <a:srgbClr val="374151"/>
                </a:solidFill>
                <a:effectLst/>
                <a:latin typeface="Arial "/>
              </a:rPr>
              <a:t> </a:t>
            </a:r>
            <a:r>
              <a:rPr lang="en-US" sz="2000" b="0" i="0" dirty="0" err="1">
                <a:solidFill>
                  <a:srgbClr val="374151"/>
                </a:solidFill>
                <a:effectLst/>
                <a:latin typeface="Arial "/>
              </a:rPr>
              <a:t>liệu</a:t>
            </a:r>
            <a:r>
              <a:rPr lang="en-US" sz="2000" b="0" i="0" dirty="0">
                <a:solidFill>
                  <a:srgbClr val="374151"/>
                </a:solidFill>
                <a:effectLst/>
                <a:latin typeface="Arial "/>
              </a:rPr>
              <a:t> </a:t>
            </a:r>
            <a:r>
              <a:rPr lang="en-US" sz="2000" b="0" i="0" dirty="0" err="1">
                <a:solidFill>
                  <a:srgbClr val="374151"/>
                </a:solidFill>
                <a:effectLst/>
                <a:latin typeface="Arial "/>
              </a:rPr>
              <a:t>trong</a:t>
            </a:r>
            <a:r>
              <a:rPr lang="en-US" sz="2000" b="0" i="0" dirty="0">
                <a:solidFill>
                  <a:srgbClr val="374151"/>
                </a:solidFill>
                <a:effectLst/>
                <a:latin typeface="Arial "/>
              </a:rPr>
              <a:t> </a:t>
            </a:r>
            <a:r>
              <a:rPr lang="en-US" sz="2000" b="0" i="0" dirty="0" err="1">
                <a:solidFill>
                  <a:srgbClr val="374151"/>
                </a:solidFill>
                <a:effectLst/>
                <a:latin typeface="Arial "/>
              </a:rPr>
              <a:t>quá</a:t>
            </a:r>
            <a:r>
              <a:rPr lang="en-US" sz="2000" b="0" i="0" dirty="0">
                <a:solidFill>
                  <a:srgbClr val="374151"/>
                </a:solidFill>
                <a:effectLst/>
                <a:latin typeface="Arial "/>
              </a:rPr>
              <a:t> </a:t>
            </a:r>
            <a:r>
              <a:rPr lang="en-US" sz="2000" b="0" i="0" dirty="0" err="1">
                <a:solidFill>
                  <a:srgbClr val="374151"/>
                </a:solidFill>
                <a:effectLst/>
                <a:latin typeface="Arial "/>
              </a:rPr>
              <a:t>trình</a:t>
            </a:r>
            <a:r>
              <a:rPr lang="en-US" sz="2000" b="0" i="0" dirty="0">
                <a:solidFill>
                  <a:srgbClr val="374151"/>
                </a:solidFill>
                <a:effectLst/>
                <a:latin typeface="Arial "/>
              </a:rPr>
              <a:t> </a:t>
            </a:r>
            <a:r>
              <a:rPr lang="en-US" sz="2000" b="0" i="0" dirty="0" err="1">
                <a:solidFill>
                  <a:srgbClr val="374151"/>
                </a:solidFill>
                <a:effectLst/>
                <a:latin typeface="Arial "/>
              </a:rPr>
              <a:t>đăng</a:t>
            </a:r>
            <a:r>
              <a:rPr lang="en-US" sz="2000" b="0" i="0" dirty="0">
                <a:solidFill>
                  <a:srgbClr val="374151"/>
                </a:solidFill>
                <a:effectLst/>
                <a:latin typeface="Arial "/>
              </a:rPr>
              <a:t> </a:t>
            </a:r>
            <a:r>
              <a:rPr lang="en-US" sz="2000" b="0" i="0" dirty="0" err="1">
                <a:solidFill>
                  <a:srgbClr val="374151"/>
                </a:solidFill>
                <a:effectLst/>
                <a:latin typeface="Arial "/>
              </a:rPr>
              <a:t>ký</a:t>
            </a:r>
            <a:r>
              <a:rPr lang="en-US" sz="2000" b="0" i="0" dirty="0">
                <a:solidFill>
                  <a:srgbClr val="374151"/>
                </a:solidFill>
                <a:effectLst/>
                <a:latin typeface="Arial "/>
              </a:rPr>
              <a:t> </a:t>
            </a:r>
            <a:r>
              <a:rPr lang="en-US" sz="2000" b="0" i="0" dirty="0" err="1">
                <a:solidFill>
                  <a:srgbClr val="374151"/>
                </a:solidFill>
                <a:effectLst/>
                <a:latin typeface="Arial "/>
              </a:rPr>
              <a:t>vẫn</a:t>
            </a:r>
            <a:r>
              <a:rPr lang="en-US" sz="2000" b="0" i="0" dirty="0">
                <a:solidFill>
                  <a:srgbClr val="374151"/>
                </a:solidFill>
                <a:effectLst/>
                <a:latin typeface="Arial "/>
              </a:rPr>
              <a:t> </a:t>
            </a:r>
            <a:r>
              <a:rPr lang="en-US" sz="2000" b="0" i="0" dirty="0" err="1">
                <a:solidFill>
                  <a:srgbClr val="374151"/>
                </a:solidFill>
                <a:effectLst/>
                <a:latin typeface="Arial "/>
              </a:rPr>
              <a:t>còn</a:t>
            </a:r>
            <a:r>
              <a:rPr lang="en-US" sz="2000" b="0" i="0" dirty="0">
                <a:solidFill>
                  <a:srgbClr val="374151"/>
                </a:solidFill>
                <a:effectLst/>
                <a:latin typeface="Arial "/>
              </a:rPr>
              <a:t> </a:t>
            </a:r>
            <a:r>
              <a:rPr lang="en-US" sz="2000" b="0" i="0" dirty="0" err="1">
                <a:solidFill>
                  <a:srgbClr val="374151"/>
                </a:solidFill>
                <a:effectLst/>
                <a:latin typeface="Arial "/>
              </a:rPr>
              <a:t>khá</a:t>
            </a:r>
            <a:r>
              <a:rPr lang="en-US" sz="2000" b="0" i="0" dirty="0">
                <a:solidFill>
                  <a:srgbClr val="374151"/>
                </a:solidFill>
                <a:effectLst/>
                <a:latin typeface="Arial "/>
              </a:rPr>
              <a:t> </a:t>
            </a:r>
            <a:r>
              <a:rPr lang="en-US" sz="2000" b="0" i="0" dirty="0" err="1">
                <a:solidFill>
                  <a:srgbClr val="374151"/>
                </a:solidFill>
                <a:effectLst/>
                <a:latin typeface="Arial "/>
              </a:rPr>
              <a:t>lâu</a:t>
            </a:r>
            <a:r>
              <a:rPr lang="en-US" sz="2000" b="0" i="0" dirty="0">
                <a:solidFill>
                  <a:srgbClr val="374151"/>
                </a:solidFill>
                <a:effectLst/>
                <a:latin typeface="Arial "/>
              </a:rPr>
              <a:t>.</a:t>
            </a:r>
          </a:p>
          <a:p>
            <a:pPr marL="342900" indent="-342900">
              <a:lnSpc>
                <a:spcPct val="150000"/>
              </a:lnSpc>
              <a:spcBef>
                <a:spcPts val="1200"/>
              </a:spcBef>
              <a:buFont typeface="Wingdings" panose="05000000000000000000" pitchFamily="2" charset="2"/>
              <a:buChar char="§"/>
            </a:pPr>
            <a:r>
              <a:rPr lang="en-US" sz="2000" dirty="0" err="1">
                <a:solidFill>
                  <a:srgbClr val="374151"/>
                </a:solidFill>
                <a:latin typeface="Arial "/>
              </a:rPr>
              <a:t>Hệ</a:t>
            </a:r>
            <a:r>
              <a:rPr lang="en-US" sz="2000" dirty="0">
                <a:solidFill>
                  <a:srgbClr val="374151"/>
                </a:solidFill>
                <a:latin typeface="Arial "/>
              </a:rPr>
              <a:t> </a:t>
            </a:r>
            <a:r>
              <a:rPr lang="en-US" sz="2000" dirty="0" err="1">
                <a:solidFill>
                  <a:srgbClr val="374151"/>
                </a:solidFill>
                <a:latin typeface="Arial "/>
              </a:rPr>
              <a:t>thống</a:t>
            </a:r>
            <a:r>
              <a:rPr lang="en-US" sz="2000" dirty="0">
                <a:solidFill>
                  <a:srgbClr val="374151"/>
                </a:solidFill>
                <a:latin typeface="Arial "/>
              </a:rPr>
              <a:t> </a:t>
            </a:r>
            <a:r>
              <a:rPr lang="en-US" sz="2000" dirty="0" err="1">
                <a:solidFill>
                  <a:srgbClr val="374151"/>
                </a:solidFill>
                <a:latin typeface="Arial "/>
              </a:rPr>
              <a:t>chưa</a:t>
            </a:r>
            <a:r>
              <a:rPr lang="en-US" sz="2000" dirty="0">
                <a:solidFill>
                  <a:srgbClr val="374151"/>
                </a:solidFill>
                <a:latin typeface="Arial "/>
              </a:rPr>
              <a:t> </a:t>
            </a:r>
            <a:r>
              <a:rPr lang="en-US" sz="2000" dirty="0" err="1">
                <a:solidFill>
                  <a:srgbClr val="374151"/>
                </a:solidFill>
                <a:latin typeface="Arial "/>
              </a:rPr>
              <a:t>thống</a:t>
            </a:r>
            <a:r>
              <a:rPr lang="en-US" sz="2000" dirty="0">
                <a:solidFill>
                  <a:srgbClr val="374151"/>
                </a:solidFill>
                <a:latin typeface="Arial "/>
              </a:rPr>
              <a:t> </a:t>
            </a:r>
            <a:r>
              <a:rPr lang="en-US" sz="2000" dirty="0" err="1">
                <a:solidFill>
                  <a:srgbClr val="374151"/>
                </a:solidFill>
                <a:latin typeface="Arial "/>
              </a:rPr>
              <a:t>kê</a:t>
            </a:r>
            <a:r>
              <a:rPr lang="en-US" sz="2000" dirty="0">
                <a:solidFill>
                  <a:srgbClr val="374151"/>
                </a:solidFill>
                <a:latin typeface="Arial "/>
              </a:rPr>
              <a:t> </a:t>
            </a:r>
            <a:r>
              <a:rPr lang="en-US" sz="2000" dirty="0" err="1">
                <a:solidFill>
                  <a:srgbClr val="374151"/>
                </a:solidFill>
                <a:latin typeface="Arial "/>
              </a:rPr>
              <a:t>cụ</a:t>
            </a:r>
            <a:r>
              <a:rPr lang="en-US" sz="2000" dirty="0">
                <a:solidFill>
                  <a:srgbClr val="374151"/>
                </a:solidFill>
                <a:latin typeface="Arial "/>
              </a:rPr>
              <a:t> </a:t>
            </a:r>
            <a:r>
              <a:rPr lang="en-US" sz="2000" dirty="0" err="1">
                <a:solidFill>
                  <a:srgbClr val="374151"/>
                </a:solidFill>
                <a:latin typeface="Arial "/>
              </a:rPr>
              <a:t>thể</a:t>
            </a:r>
            <a:r>
              <a:rPr lang="en-US" sz="2000" dirty="0">
                <a:solidFill>
                  <a:srgbClr val="374151"/>
                </a:solidFill>
                <a:latin typeface="Arial "/>
              </a:rPr>
              <a:t> </a:t>
            </a:r>
            <a:r>
              <a:rPr lang="en-US" sz="2000" dirty="0" err="1">
                <a:solidFill>
                  <a:srgbClr val="374151"/>
                </a:solidFill>
                <a:latin typeface="Arial "/>
              </a:rPr>
              <a:t>được</a:t>
            </a:r>
            <a:r>
              <a:rPr lang="en-US" sz="2000" dirty="0">
                <a:solidFill>
                  <a:srgbClr val="374151"/>
                </a:solidFill>
                <a:latin typeface="Arial "/>
              </a:rPr>
              <a:t> </a:t>
            </a:r>
            <a:r>
              <a:rPr lang="en-US" sz="2000" dirty="0" err="1">
                <a:solidFill>
                  <a:srgbClr val="374151"/>
                </a:solidFill>
                <a:latin typeface="Arial "/>
              </a:rPr>
              <a:t>tình</a:t>
            </a:r>
            <a:r>
              <a:rPr lang="en-US" sz="2000" dirty="0">
                <a:solidFill>
                  <a:srgbClr val="374151"/>
                </a:solidFill>
                <a:latin typeface="Arial "/>
              </a:rPr>
              <a:t> </a:t>
            </a:r>
            <a:r>
              <a:rPr lang="en-US" sz="2000" dirty="0" err="1">
                <a:solidFill>
                  <a:srgbClr val="374151"/>
                </a:solidFill>
                <a:latin typeface="Arial "/>
              </a:rPr>
              <a:t>trạng</a:t>
            </a:r>
            <a:r>
              <a:rPr lang="en-US" sz="2000" dirty="0">
                <a:solidFill>
                  <a:srgbClr val="374151"/>
                </a:solidFill>
                <a:latin typeface="Arial "/>
              </a:rPr>
              <a:t> </a:t>
            </a:r>
            <a:r>
              <a:rPr lang="en-US" sz="2000" dirty="0" err="1">
                <a:solidFill>
                  <a:srgbClr val="374151"/>
                </a:solidFill>
                <a:latin typeface="Arial "/>
              </a:rPr>
              <a:t>làm</a:t>
            </a:r>
            <a:r>
              <a:rPr lang="en-US" sz="2000" dirty="0">
                <a:solidFill>
                  <a:srgbClr val="374151"/>
                </a:solidFill>
                <a:latin typeface="Arial "/>
              </a:rPr>
              <a:t> </a:t>
            </a:r>
            <a:r>
              <a:rPr lang="en-US" sz="2000" dirty="0" err="1">
                <a:solidFill>
                  <a:srgbClr val="374151"/>
                </a:solidFill>
                <a:latin typeface="Arial "/>
              </a:rPr>
              <a:t>việc</a:t>
            </a:r>
            <a:r>
              <a:rPr lang="en-US" sz="2000" dirty="0">
                <a:solidFill>
                  <a:srgbClr val="374151"/>
                </a:solidFill>
                <a:latin typeface="Arial "/>
              </a:rPr>
              <a:t> </a:t>
            </a:r>
            <a:r>
              <a:rPr lang="en-US" sz="2000" dirty="0" err="1">
                <a:solidFill>
                  <a:srgbClr val="374151"/>
                </a:solidFill>
                <a:latin typeface="Arial "/>
              </a:rPr>
              <a:t>của</a:t>
            </a:r>
            <a:r>
              <a:rPr lang="en-US" sz="2000" dirty="0">
                <a:solidFill>
                  <a:srgbClr val="374151"/>
                </a:solidFill>
                <a:latin typeface="Arial "/>
              </a:rPr>
              <a:t> </a:t>
            </a:r>
            <a:r>
              <a:rPr lang="en-US" sz="2000" dirty="0" err="1">
                <a:solidFill>
                  <a:srgbClr val="374151"/>
                </a:solidFill>
                <a:latin typeface="Arial "/>
              </a:rPr>
              <a:t>nhân</a:t>
            </a:r>
            <a:r>
              <a:rPr lang="en-US" sz="2000" dirty="0">
                <a:solidFill>
                  <a:srgbClr val="374151"/>
                </a:solidFill>
                <a:latin typeface="Arial "/>
              </a:rPr>
              <a:t> </a:t>
            </a:r>
            <a:r>
              <a:rPr lang="en-US" sz="2000" dirty="0" err="1">
                <a:solidFill>
                  <a:srgbClr val="374151"/>
                </a:solidFill>
                <a:latin typeface="Arial "/>
              </a:rPr>
              <a:t>viên</a:t>
            </a:r>
            <a:r>
              <a:rPr lang="en-US" sz="2000" dirty="0">
                <a:solidFill>
                  <a:srgbClr val="374151"/>
                </a:solidFill>
                <a:latin typeface="Arial "/>
              </a:rPr>
              <a:t>.</a:t>
            </a:r>
            <a:endParaRPr lang="en-US" sz="2000" b="0" i="0" dirty="0">
              <a:solidFill>
                <a:srgbClr val="374151"/>
              </a:solidFill>
              <a:effectLst/>
              <a:latin typeface="Arial "/>
            </a:endParaRPr>
          </a:p>
        </p:txBody>
      </p:sp>
      <p:sp>
        <p:nvSpPr>
          <p:cNvPr id="21" name="Google Shape;96;p13">
            <a:extLst>
              <a:ext uri="{FF2B5EF4-FFF2-40B4-BE49-F238E27FC236}">
                <a16:creationId xmlns:a16="http://schemas.microsoft.com/office/drawing/2014/main" id="{F90445AA-C865-48C3-3267-D77A018B9D7F}"/>
              </a:ext>
            </a:extLst>
          </p:cNvPr>
          <p:cNvSpPr txBox="1"/>
          <p:nvPr/>
        </p:nvSpPr>
        <p:spPr>
          <a:xfrm>
            <a:off x="-529335" y="28584"/>
            <a:ext cx="11362176" cy="707846"/>
          </a:xfrm>
          <a:prstGeom prst="rect">
            <a:avLst/>
          </a:prstGeom>
          <a:noFill/>
          <a:ln>
            <a:noFill/>
          </a:ln>
        </p:spPr>
        <p:txBody>
          <a:bodyPr spcFirstLastPara="1" wrap="square" lIns="91425" tIns="45700" rIns="91425" bIns="45700" anchor="t" anchorCtr="0">
            <a:spAutoFit/>
          </a:bodyPr>
          <a:lstStyle/>
          <a:p>
            <a:pPr lvl="0" algn="ctr"/>
            <a:r>
              <a:rPr lang="en-US" sz="4000" b="1" dirty="0">
                <a:solidFill>
                  <a:srgbClr val="2E75B6"/>
                </a:solidFill>
                <a:latin typeface="Calibri"/>
                <a:ea typeface="Calibri"/>
                <a:cs typeface="Calibri"/>
                <a:sym typeface="Calibri"/>
              </a:rPr>
              <a:t>PHẦN 5: KẾT LUẬN VÀ HƯỚNG PHÁT TRIỂN</a:t>
            </a:r>
            <a:endParaRPr lang="en-US" sz="4000" dirty="0"/>
          </a:p>
        </p:txBody>
      </p:sp>
    </p:spTree>
    <p:extLst>
      <p:ext uri="{BB962C8B-B14F-4D97-AF65-F5344CB8AC3E}">
        <p14:creationId xmlns:p14="http://schemas.microsoft.com/office/powerpoint/2010/main" val="4133755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2"/>
        <p:cNvGrpSpPr/>
        <p:nvPr/>
      </p:nvGrpSpPr>
      <p:grpSpPr>
        <a:xfrm>
          <a:off x="0" y="0"/>
          <a:ext cx="0" cy="0"/>
          <a:chOff x="0" y="0"/>
          <a:chExt cx="0" cy="0"/>
        </a:xfrm>
      </p:grpSpPr>
      <p:cxnSp>
        <p:nvCxnSpPr>
          <p:cNvPr id="3" name="Google Shape;104;p14">
            <a:extLst>
              <a:ext uri="{FF2B5EF4-FFF2-40B4-BE49-F238E27FC236}">
                <a16:creationId xmlns:a16="http://schemas.microsoft.com/office/drawing/2014/main" id="{C9464350-483A-56CA-0AF2-EB28A330A7CE}"/>
              </a:ext>
            </a:extLst>
          </p:cNvPr>
          <p:cNvCxnSpPr/>
          <p:nvPr/>
        </p:nvCxnSpPr>
        <p:spPr>
          <a:xfrm>
            <a:off x="598123" y="706178"/>
            <a:ext cx="11593877" cy="0"/>
          </a:xfrm>
          <a:prstGeom prst="straightConnector1">
            <a:avLst/>
          </a:prstGeom>
          <a:noFill/>
          <a:ln w="28575" cap="flat" cmpd="sng">
            <a:solidFill>
              <a:srgbClr val="2F5496"/>
            </a:solidFill>
            <a:prstDash val="solid"/>
            <a:miter lim="800000"/>
            <a:headEnd type="none" w="sm" len="sm"/>
            <a:tailEnd type="none" w="sm" len="sm"/>
          </a:ln>
        </p:spPr>
      </p:cxnSp>
      <p:cxnSp>
        <p:nvCxnSpPr>
          <p:cNvPr id="4" name="Google Shape;105;p14">
            <a:extLst>
              <a:ext uri="{FF2B5EF4-FFF2-40B4-BE49-F238E27FC236}">
                <a16:creationId xmlns:a16="http://schemas.microsoft.com/office/drawing/2014/main" id="{6337143F-61FD-08B4-58F5-8D023CEB7367}"/>
              </a:ext>
            </a:extLst>
          </p:cNvPr>
          <p:cNvCxnSpPr/>
          <p:nvPr/>
        </p:nvCxnSpPr>
        <p:spPr>
          <a:xfrm>
            <a:off x="-47982" y="792111"/>
            <a:ext cx="12239982" cy="0"/>
          </a:xfrm>
          <a:prstGeom prst="straightConnector1">
            <a:avLst/>
          </a:prstGeom>
          <a:noFill/>
          <a:ln w="28575" cap="flat" cmpd="sng">
            <a:solidFill>
              <a:srgbClr val="C00000"/>
            </a:solidFill>
            <a:prstDash val="solid"/>
            <a:miter lim="800000"/>
            <a:headEnd type="none" w="sm" len="sm"/>
            <a:tailEnd type="none" w="sm" len="sm"/>
          </a:ln>
        </p:spPr>
      </p:cxnSp>
      <p:cxnSp>
        <p:nvCxnSpPr>
          <p:cNvPr id="5" name="Google Shape;106;p14">
            <a:extLst>
              <a:ext uri="{FF2B5EF4-FFF2-40B4-BE49-F238E27FC236}">
                <a16:creationId xmlns:a16="http://schemas.microsoft.com/office/drawing/2014/main" id="{CAB18767-E773-AE72-A052-45DFF0048B04}"/>
              </a:ext>
            </a:extLst>
          </p:cNvPr>
          <p:cNvCxnSpPr/>
          <p:nvPr/>
        </p:nvCxnSpPr>
        <p:spPr>
          <a:xfrm>
            <a:off x="-8462" y="6589412"/>
            <a:ext cx="12200462" cy="0"/>
          </a:xfrm>
          <a:prstGeom prst="straightConnector1">
            <a:avLst/>
          </a:prstGeom>
          <a:noFill/>
          <a:ln w="28575" cap="flat" cmpd="sng">
            <a:solidFill>
              <a:srgbClr val="2E75B5"/>
            </a:solidFill>
            <a:prstDash val="solid"/>
            <a:miter lim="800000"/>
            <a:headEnd type="none" w="sm" len="sm"/>
            <a:tailEnd type="none" w="sm" len="sm"/>
          </a:ln>
        </p:spPr>
      </p:cxnSp>
      <p:cxnSp>
        <p:nvCxnSpPr>
          <p:cNvPr id="6" name="Google Shape;107;p14">
            <a:extLst>
              <a:ext uri="{FF2B5EF4-FFF2-40B4-BE49-F238E27FC236}">
                <a16:creationId xmlns:a16="http://schemas.microsoft.com/office/drawing/2014/main" id="{F8D4066C-3228-39ED-4680-54F6CF95A814}"/>
              </a:ext>
            </a:extLst>
          </p:cNvPr>
          <p:cNvCxnSpPr/>
          <p:nvPr/>
        </p:nvCxnSpPr>
        <p:spPr>
          <a:xfrm>
            <a:off x="142017" y="1810693"/>
            <a:ext cx="0" cy="5047307"/>
          </a:xfrm>
          <a:prstGeom prst="straightConnector1">
            <a:avLst/>
          </a:prstGeom>
          <a:noFill/>
          <a:ln w="28575" cap="flat" cmpd="sng">
            <a:solidFill>
              <a:srgbClr val="C00000"/>
            </a:solidFill>
            <a:prstDash val="solid"/>
            <a:miter lim="800000"/>
            <a:headEnd type="none" w="sm" len="sm"/>
            <a:tailEnd type="none" w="sm" len="sm"/>
          </a:ln>
        </p:spPr>
      </p:cxnSp>
      <p:sp>
        <p:nvSpPr>
          <p:cNvPr id="7" name="Google Shape;108;p14">
            <a:extLst>
              <a:ext uri="{FF2B5EF4-FFF2-40B4-BE49-F238E27FC236}">
                <a16:creationId xmlns:a16="http://schemas.microsoft.com/office/drawing/2014/main" id="{E34B6816-6D6C-9C48-620F-BBF41987FB7D}"/>
              </a:ext>
            </a:extLst>
          </p:cNvPr>
          <p:cNvSpPr/>
          <p:nvPr/>
        </p:nvSpPr>
        <p:spPr>
          <a:xfrm flipH="1">
            <a:off x="11126715" y="6580360"/>
            <a:ext cx="1074929" cy="277640"/>
          </a:xfrm>
          <a:prstGeom prst="snip1Rect">
            <a:avLst>
              <a:gd name="adj" fmla="val 50000"/>
            </a:avLst>
          </a:prstGeom>
          <a:solidFill>
            <a:srgbClr val="2E75B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8" name="Google Shape;109;p14">
            <a:extLst>
              <a:ext uri="{FF2B5EF4-FFF2-40B4-BE49-F238E27FC236}">
                <a16:creationId xmlns:a16="http://schemas.microsoft.com/office/drawing/2014/main" id="{E21AC552-5D23-6D44-85DA-C8B0967A1DE8}"/>
              </a:ext>
            </a:extLst>
          </p:cNvPr>
          <p:cNvCxnSpPr/>
          <p:nvPr/>
        </p:nvCxnSpPr>
        <p:spPr>
          <a:xfrm rot="5400000">
            <a:off x="11655168" y="6043174"/>
            <a:ext cx="516000" cy="461700"/>
          </a:xfrm>
          <a:prstGeom prst="bentConnector3">
            <a:avLst>
              <a:gd name="adj1" fmla="val 99132"/>
            </a:avLst>
          </a:prstGeom>
          <a:noFill/>
          <a:ln w="28575" cap="flat" cmpd="sng">
            <a:solidFill>
              <a:srgbClr val="C00000"/>
            </a:solidFill>
            <a:prstDash val="solid"/>
            <a:miter lim="800000"/>
            <a:headEnd type="none" w="sm" len="sm"/>
            <a:tailEnd type="none" w="sm" len="sm"/>
          </a:ln>
        </p:spPr>
      </p:cxnSp>
      <p:sp>
        <p:nvSpPr>
          <p:cNvPr id="9" name="Google Shape;116;p14">
            <a:extLst>
              <a:ext uri="{FF2B5EF4-FFF2-40B4-BE49-F238E27FC236}">
                <a16:creationId xmlns:a16="http://schemas.microsoft.com/office/drawing/2014/main" id="{B76786B8-95DF-9334-B589-B0D78D5B8FC4}"/>
              </a:ext>
            </a:extLst>
          </p:cNvPr>
          <p:cNvSpPr txBox="1"/>
          <p:nvPr/>
        </p:nvSpPr>
        <p:spPr>
          <a:xfrm>
            <a:off x="11561903" y="6534513"/>
            <a:ext cx="67314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1800" dirty="0">
                <a:solidFill>
                  <a:schemeClr val="lt1"/>
                </a:solidFill>
                <a:latin typeface="Calibri"/>
                <a:ea typeface="Calibri"/>
                <a:cs typeface="Calibri"/>
                <a:sym typeface="Calibri"/>
              </a:rPr>
              <a:t>1</a:t>
            </a:r>
            <a:r>
              <a:rPr lang="en-US" sz="1800" dirty="0">
                <a:solidFill>
                  <a:schemeClr val="lt1"/>
                </a:solidFill>
                <a:latin typeface="Calibri"/>
                <a:ea typeface="Calibri"/>
                <a:cs typeface="Calibri"/>
                <a:sym typeface="Calibri"/>
              </a:rPr>
              <a:t>8</a:t>
            </a:r>
            <a:endParaRPr dirty="0"/>
          </a:p>
        </p:txBody>
      </p:sp>
      <p:sp>
        <p:nvSpPr>
          <p:cNvPr id="10" name="Google Shape;96;p13">
            <a:extLst>
              <a:ext uri="{FF2B5EF4-FFF2-40B4-BE49-F238E27FC236}">
                <a16:creationId xmlns:a16="http://schemas.microsoft.com/office/drawing/2014/main" id="{2B3C31F1-18EB-C530-BA54-9034A428F6D8}"/>
              </a:ext>
            </a:extLst>
          </p:cNvPr>
          <p:cNvSpPr txBox="1"/>
          <p:nvPr/>
        </p:nvSpPr>
        <p:spPr>
          <a:xfrm>
            <a:off x="-529335" y="28584"/>
            <a:ext cx="11362176" cy="707846"/>
          </a:xfrm>
          <a:prstGeom prst="rect">
            <a:avLst/>
          </a:prstGeom>
          <a:noFill/>
          <a:ln>
            <a:noFill/>
          </a:ln>
        </p:spPr>
        <p:txBody>
          <a:bodyPr spcFirstLastPara="1" wrap="square" lIns="91425" tIns="45700" rIns="91425" bIns="45700" anchor="t" anchorCtr="0">
            <a:spAutoFit/>
          </a:bodyPr>
          <a:lstStyle/>
          <a:p>
            <a:pPr lvl="0" algn="ctr"/>
            <a:r>
              <a:rPr lang="en-US" sz="4000" b="1" dirty="0">
                <a:solidFill>
                  <a:srgbClr val="2E75B6"/>
                </a:solidFill>
                <a:latin typeface="Calibri"/>
                <a:ea typeface="Calibri"/>
                <a:cs typeface="Calibri"/>
                <a:sym typeface="Calibri"/>
              </a:rPr>
              <a:t>PHẦN 5: KẾT LUẬN VÀ HƯỚNG PHÁT TRIỂN</a:t>
            </a:r>
            <a:endParaRPr lang="en-US" sz="4000" dirty="0"/>
          </a:p>
        </p:txBody>
      </p:sp>
      <p:sp>
        <p:nvSpPr>
          <p:cNvPr id="11" name="Google Shape;114;p14">
            <a:extLst>
              <a:ext uri="{FF2B5EF4-FFF2-40B4-BE49-F238E27FC236}">
                <a16:creationId xmlns:a16="http://schemas.microsoft.com/office/drawing/2014/main" id="{949C4908-0115-D0F9-3E7C-FE2EE9B743F2}"/>
              </a:ext>
            </a:extLst>
          </p:cNvPr>
          <p:cNvSpPr txBox="1"/>
          <p:nvPr/>
        </p:nvSpPr>
        <p:spPr>
          <a:xfrm>
            <a:off x="-152154" y="1198287"/>
            <a:ext cx="4599993" cy="55395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000" b="1" dirty="0">
                <a:solidFill>
                  <a:srgbClr val="2E75B6"/>
                </a:solidFill>
                <a:latin typeface="Calibri"/>
                <a:cs typeface="Calibri"/>
                <a:sym typeface="Calibri"/>
              </a:rPr>
              <a:t>2. HƯỚNG PHÁT TRIỂN</a:t>
            </a:r>
            <a:endParaRPr lang="vi-VN" sz="3000" dirty="0"/>
          </a:p>
        </p:txBody>
      </p:sp>
      <p:sp>
        <p:nvSpPr>
          <p:cNvPr id="12" name="TextBox 11">
            <a:extLst>
              <a:ext uri="{FF2B5EF4-FFF2-40B4-BE49-F238E27FC236}">
                <a16:creationId xmlns:a16="http://schemas.microsoft.com/office/drawing/2014/main" id="{BAF5A108-6BDF-9A8C-277B-7DD5AB9AE611}"/>
              </a:ext>
            </a:extLst>
          </p:cNvPr>
          <p:cNvSpPr txBox="1"/>
          <p:nvPr/>
        </p:nvSpPr>
        <p:spPr>
          <a:xfrm>
            <a:off x="1167237" y="2020831"/>
            <a:ext cx="9809543" cy="1574214"/>
          </a:xfrm>
          <a:prstGeom prst="rect">
            <a:avLst/>
          </a:prstGeom>
          <a:noFill/>
        </p:spPr>
        <p:txBody>
          <a:bodyPr wrap="square">
            <a:spAutoFit/>
          </a:bodyPr>
          <a:lstStyle/>
          <a:p>
            <a:pPr marL="342900" indent="-342900">
              <a:lnSpc>
                <a:spcPct val="150000"/>
              </a:lnSpc>
              <a:spcBef>
                <a:spcPts val="1200"/>
              </a:spcBef>
              <a:buFont typeface="Wingdings" panose="05000000000000000000" pitchFamily="2" charset="2"/>
              <a:buChar char="§"/>
            </a:pPr>
            <a:r>
              <a:rPr lang="en-US" sz="2000" b="0" i="0" dirty="0" err="1">
                <a:solidFill>
                  <a:srgbClr val="374151"/>
                </a:solidFill>
                <a:effectLst/>
                <a:latin typeface="Arial "/>
              </a:rPr>
              <a:t>Hệ</a:t>
            </a:r>
            <a:r>
              <a:rPr lang="en-US" sz="2000" b="0" i="0" dirty="0">
                <a:solidFill>
                  <a:srgbClr val="374151"/>
                </a:solidFill>
                <a:effectLst/>
                <a:latin typeface="Arial "/>
              </a:rPr>
              <a:t> </a:t>
            </a:r>
            <a:r>
              <a:rPr lang="en-US" sz="2000" b="0" i="0" dirty="0" err="1">
                <a:solidFill>
                  <a:srgbClr val="374151"/>
                </a:solidFill>
                <a:effectLst/>
                <a:latin typeface="Arial "/>
              </a:rPr>
              <a:t>thống</a:t>
            </a:r>
            <a:r>
              <a:rPr lang="en-US" sz="2000" b="0" i="0" dirty="0">
                <a:solidFill>
                  <a:srgbClr val="374151"/>
                </a:solidFill>
                <a:effectLst/>
                <a:latin typeface="Arial "/>
              </a:rPr>
              <a:t> </a:t>
            </a:r>
            <a:r>
              <a:rPr lang="en-US" sz="2000" b="0" i="0" dirty="0" err="1">
                <a:solidFill>
                  <a:srgbClr val="374151"/>
                </a:solidFill>
                <a:effectLst/>
                <a:latin typeface="Arial "/>
              </a:rPr>
              <a:t>có</a:t>
            </a:r>
            <a:r>
              <a:rPr lang="en-US" sz="2000" b="0" i="0" dirty="0">
                <a:solidFill>
                  <a:srgbClr val="374151"/>
                </a:solidFill>
                <a:effectLst/>
                <a:latin typeface="Arial "/>
              </a:rPr>
              <a:t> </a:t>
            </a:r>
            <a:r>
              <a:rPr lang="en-US" sz="2000" b="0" i="0" dirty="0" err="1">
                <a:solidFill>
                  <a:srgbClr val="374151"/>
                </a:solidFill>
                <a:effectLst/>
                <a:latin typeface="Arial "/>
              </a:rPr>
              <a:t>thể</a:t>
            </a:r>
            <a:r>
              <a:rPr lang="en-US" sz="2000" b="0" i="0" dirty="0">
                <a:solidFill>
                  <a:srgbClr val="374151"/>
                </a:solidFill>
                <a:effectLst/>
                <a:latin typeface="Arial "/>
              </a:rPr>
              <a:t> </a:t>
            </a:r>
            <a:r>
              <a:rPr lang="en-US" sz="2000" b="0" i="0" dirty="0" err="1">
                <a:solidFill>
                  <a:srgbClr val="374151"/>
                </a:solidFill>
                <a:effectLst/>
                <a:latin typeface="Arial "/>
              </a:rPr>
              <a:t>cải</a:t>
            </a:r>
            <a:r>
              <a:rPr lang="en-US" sz="2000" b="0" i="0" dirty="0">
                <a:solidFill>
                  <a:srgbClr val="374151"/>
                </a:solidFill>
                <a:effectLst/>
                <a:latin typeface="Arial "/>
              </a:rPr>
              <a:t> </a:t>
            </a:r>
            <a:r>
              <a:rPr lang="en-US" sz="2000" b="0" i="0" dirty="0" err="1">
                <a:solidFill>
                  <a:srgbClr val="374151"/>
                </a:solidFill>
                <a:effectLst/>
                <a:latin typeface="Arial "/>
              </a:rPr>
              <a:t>tiến</a:t>
            </a:r>
            <a:r>
              <a:rPr lang="en-US" sz="2000" b="0" i="0" dirty="0">
                <a:solidFill>
                  <a:srgbClr val="374151"/>
                </a:solidFill>
                <a:effectLst/>
                <a:latin typeface="Arial "/>
              </a:rPr>
              <a:t> </a:t>
            </a:r>
            <a:r>
              <a:rPr lang="en-US" sz="2000" b="0" i="0" dirty="0" err="1">
                <a:solidFill>
                  <a:srgbClr val="374151"/>
                </a:solidFill>
                <a:effectLst/>
                <a:latin typeface="Arial "/>
              </a:rPr>
              <a:t>các</a:t>
            </a:r>
            <a:r>
              <a:rPr lang="en-US" sz="2000" b="0" i="0" dirty="0">
                <a:solidFill>
                  <a:srgbClr val="374151"/>
                </a:solidFill>
                <a:effectLst/>
                <a:latin typeface="Arial "/>
              </a:rPr>
              <a:t> </a:t>
            </a:r>
            <a:r>
              <a:rPr lang="en-US" sz="2000" b="0" i="0" dirty="0" err="1">
                <a:solidFill>
                  <a:srgbClr val="374151"/>
                </a:solidFill>
                <a:effectLst/>
                <a:latin typeface="Arial "/>
              </a:rPr>
              <a:t>thuậ</a:t>
            </a:r>
            <a:r>
              <a:rPr lang="en-US" sz="2000" dirty="0" err="1">
                <a:solidFill>
                  <a:srgbClr val="374151"/>
                </a:solidFill>
                <a:latin typeface="Arial "/>
              </a:rPr>
              <a:t>t</a:t>
            </a:r>
            <a:r>
              <a:rPr lang="en-US" sz="2000" dirty="0">
                <a:solidFill>
                  <a:srgbClr val="374151"/>
                </a:solidFill>
                <a:latin typeface="Arial "/>
              </a:rPr>
              <a:t> </a:t>
            </a:r>
            <a:r>
              <a:rPr lang="en-US" sz="2000" dirty="0" err="1">
                <a:solidFill>
                  <a:srgbClr val="374151"/>
                </a:solidFill>
                <a:latin typeface="Arial "/>
              </a:rPr>
              <a:t>toán</a:t>
            </a:r>
            <a:r>
              <a:rPr lang="en-US" sz="2000" dirty="0">
                <a:solidFill>
                  <a:srgbClr val="374151"/>
                </a:solidFill>
                <a:latin typeface="Arial "/>
              </a:rPr>
              <a:t> </a:t>
            </a:r>
            <a:r>
              <a:rPr lang="en-US" sz="2000" dirty="0" err="1">
                <a:solidFill>
                  <a:srgbClr val="374151"/>
                </a:solidFill>
                <a:latin typeface="Arial "/>
              </a:rPr>
              <a:t>trong</a:t>
            </a:r>
            <a:r>
              <a:rPr lang="en-US" sz="2000" dirty="0">
                <a:solidFill>
                  <a:srgbClr val="374151"/>
                </a:solidFill>
                <a:latin typeface="Arial "/>
              </a:rPr>
              <a:t> </a:t>
            </a:r>
            <a:r>
              <a:rPr lang="en-US" sz="2000" dirty="0" err="1">
                <a:solidFill>
                  <a:srgbClr val="374151"/>
                </a:solidFill>
                <a:latin typeface="Arial "/>
              </a:rPr>
              <a:t>viện</a:t>
            </a:r>
            <a:r>
              <a:rPr lang="en-US" sz="2000" dirty="0">
                <a:solidFill>
                  <a:srgbClr val="374151"/>
                </a:solidFill>
                <a:latin typeface="Arial "/>
              </a:rPr>
              <a:t> </a:t>
            </a:r>
            <a:r>
              <a:rPr lang="en-US" sz="2000" dirty="0" err="1">
                <a:solidFill>
                  <a:srgbClr val="374151"/>
                </a:solidFill>
                <a:latin typeface="Arial "/>
              </a:rPr>
              <a:t>nhận</a:t>
            </a:r>
            <a:r>
              <a:rPr lang="en-US" sz="2000" dirty="0">
                <a:solidFill>
                  <a:srgbClr val="374151"/>
                </a:solidFill>
                <a:latin typeface="Arial "/>
              </a:rPr>
              <a:t> </a:t>
            </a:r>
            <a:r>
              <a:rPr lang="en-US" sz="2000" dirty="0" err="1">
                <a:solidFill>
                  <a:srgbClr val="374151"/>
                </a:solidFill>
                <a:latin typeface="Arial "/>
              </a:rPr>
              <a:t>diện</a:t>
            </a:r>
            <a:r>
              <a:rPr lang="en-US" sz="2000" dirty="0">
                <a:solidFill>
                  <a:srgbClr val="374151"/>
                </a:solidFill>
                <a:latin typeface="Arial "/>
              </a:rPr>
              <a:t> </a:t>
            </a:r>
            <a:r>
              <a:rPr lang="en-US" sz="2000" dirty="0" err="1">
                <a:solidFill>
                  <a:srgbClr val="374151"/>
                </a:solidFill>
                <a:latin typeface="Arial "/>
              </a:rPr>
              <a:t>để</a:t>
            </a:r>
            <a:r>
              <a:rPr lang="en-US" sz="2000" dirty="0">
                <a:solidFill>
                  <a:srgbClr val="374151"/>
                </a:solidFill>
                <a:latin typeface="Arial "/>
              </a:rPr>
              <a:t> </a:t>
            </a:r>
            <a:r>
              <a:rPr lang="en-US" sz="2000" dirty="0" err="1">
                <a:solidFill>
                  <a:srgbClr val="374151"/>
                </a:solidFill>
                <a:latin typeface="Arial "/>
              </a:rPr>
              <a:t>tăng</a:t>
            </a:r>
            <a:r>
              <a:rPr lang="en-US" sz="2000" dirty="0">
                <a:solidFill>
                  <a:srgbClr val="374151"/>
                </a:solidFill>
                <a:latin typeface="Arial "/>
              </a:rPr>
              <a:t> </a:t>
            </a:r>
            <a:r>
              <a:rPr lang="en-US" sz="2000" dirty="0" err="1">
                <a:solidFill>
                  <a:srgbClr val="374151"/>
                </a:solidFill>
                <a:latin typeface="Arial "/>
              </a:rPr>
              <a:t>khả</a:t>
            </a:r>
            <a:r>
              <a:rPr lang="en-US" sz="2000" dirty="0">
                <a:solidFill>
                  <a:srgbClr val="374151"/>
                </a:solidFill>
                <a:latin typeface="Arial "/>
              </a:rPr>
              <a:t> </a:t>
            </a:r>
            <a:r>
              <a:rPr lang="en-US" sz="2000" dirty="0" err="1">
                <a:solidFill>
                  <a:srgbClr val="374151"/>
                </a:solidFill>
                <a:latin typeface="Arial "/>
              </a:rPr>
              <a:t>năng</a:t>
            </a:r>
            <a:r>
              <a:rPr lang="en-US" sz="2000" dirty="0">
                <a:solidFill>
                  <a:srgbClr val="374151"/>
                </a:solidFill>
                <a:latin typeface="Arial "/>
              </a:rPr>
              <a:t> </a:t>
            </a:r>
            <a:r>
              <a:rPr lang="en-US" sz="2000" dirty="0" err="1">
                <a:solidFill>
                  <a:srgbClr val="374151"/>
                </a:solidFill>
                <a:latin typeface="Arial "/>
              </a:rPr>
              <a:t>chính</a:t>
            </a:r>
            <a:r>
              <a:rPr lang="en-US" sz="2000" dirty="0">
                <a:solidFill>
                  <a:srgbClr val="374151"/>
                </a:solidFill>
                <a:latin typeface="Arial "/>
              </a:rPr>
              <a:t> </a:t>
            </a:r>
            <a:r>
              <a:rPr lang="en-US" sz="2000" dirty="0" err="1">
                <a:solidFill>
                  <a:srgbClr val="374151"/>
                </a:solidFill>
                <a:latin typeface="Arial "/>
              </a:rPr>
              <a:t>xác</a:t>
            </a:r>
            <a:r>
              <a:rPr lang="en-US" sz="2000" dirty="0">
                <a:solidFill>
                  <a:srgbClr val="374151"/>
                </a:solidFill>
                <a:latin typeface="Arial "/>
              </a:rPr>
              <a:t> </a:t>
            </a:r>
            <a:r>
              <a:rPr lang="en-US" sz="2000" b="0" i="0" dirty="0">
                <a:solidFill>
                  <a:srgbClr val="374151"/>
                </a:solidFill>
                <a:effectLst/>
                <a:latin typeface="Arial "/>
              </a:rPr>
              <a:t>. </a:t>
            </a:r>
          </a:p>
          <a:p>
            <a:pPr marL="342900" indent="-342900">
              <a:lnSpc>
                <a:spcPct val="150000"/>
              </a:lnSpc>
              <a:spcBef>
                <a:spcPts val="1200"/>
              </a:spcBef>
              <a:buFont typeface="Wingdings" panose="05000000000000000000" pitchFamily="2" charset="2"/>
              <a:buChar char="§"/>
            </a:pPr>
            <a:r>
              <a:rPr lang="en-US" sz="2000" b="0" i="0" dirty="0" err="1">
                <a:solidFill>
                  <a:srgbClr val="374151"/>
                </a:solidFill>
                <a:effectLst/>
                <a:latin typeface="Arial "/>
              </a:rPr>
              <a:t>Hệ</a:t>
            </a:r>
            <a:r>
              <a:rPr lang="en-US" sz="2000" b="0" i="0" dirty="0">
                <a:solidFill>
                  <a:srgbClr val="374151"/>
                </a:solidFill>
                <a:effectLst/>
                <a:latin typeface="Arial "/>
              </a:rPr>
              <a:t> </a:t>
            </a:r>
            <a:r>
              <a:rPr lang="en-US" sz="2000" b="0" i="0" dirty="0" err="1">
                <a:solidFill>
                  <a:srgbClr val="374151"/>
                </a:solidFill>
                <a:effectLst/>
                <a:latin typeface="Arial "/>
              </a:rPr>
              <a:t>thống</a:t>
            </a:r>
            <a:r>
              <a:rPr lang="en-US" sz="2000" b="0" i="0" dirty="0">
                <a:solidFill>
                  <a:srgbClr val="374151"/>
                </a:solidFill>
                <a:effectLst/>
                <a:latin typeface="Arial "/>
              </a:rPr>
              <a:t> </a:t>
            </a:r>
            <a:r>
              <a:rPr lang="en-US" sz="2000" b="0" i="0" dirty="0" err="1">
                <a:solidFill>
                  <a:srgbClr val="374151"/>
                </a:solidFill>
                <a:effectLst/>
                <a:latin typeface="Arial "/>
              </a:rPr>
              <a:t>có</a:t>
            </a:r>
            <a:r>
              <a:rPr lang="en-US" sz="2000" b="0" i="0" dirty="0">
                <a:solidFill>
                  <a:srgbClr val="374151"/>
                </a:solidFill>
                <a:effectLst/>
                <a:latin typeface="Arial "/>
              </a:rPr>
              <a:t> </a:t>
            </a:r>
            <a:r>
              <a:rPr lang="en-US" sz="2000" b="0" i="0" dirty="0" err="1">
                <a:solidFill>
                  <a:srgbClr val="374151"/>
                </a:solidFill>
                <a:effectLst/>
                <a:latin typeface="Arial "/>
              </a:rPr>
              <a:t>thể</a:t>
            </a:r>
            <a:r>
              <a:rPr lang="en-US" sz="2000" b="0" i="0" dirty="0">
                <a:solidFill>
                  <a:srgbClr val="374151"/>
                </a:solidFill>
                <a:effectLst/>
                <a:latin typeface="Arial "/>
              </a:rPr>
              <a:t> </a:t>
            </a:r>
            <a:r>
              <a:rPr lang="en-US" sz="2000" b="0" i="0" dirty="0" err="1">
                <a:solidFill>
                  <a:srgbClr val="374151"/>
                </a:solidFill>
                <a:effectLst/>
                <a:latin typeface="Arial "/>
              </a:rPr>
              <a:t>mở</a:t>
            </a:r>
            <a:r>
              <a:rPr lang="en-US" sz="2000" b="0" i="0" dirty="0">
                <a:solidFill>
                  <a:srgbClr val="374151"/>
                </a:solidFill>
                <a:effectLst/>
                <a:latin typeface="Arial "/>
              </a:rPr>
              <a:t> </a:t>
            </a:r>
            <a:r>
              <a:rPr lang="en-US" sz="2000" b="0" i="0" dirty="0" err="1">
                <a:solidFill>
                  <a:srgbClr val="374151"/>
                </a:solidFill>
                <a:effectLst/>
                <a:latin typeface="Arial "/>
              </a:rPr>
              <a:t>rộng</a:t>
            </a:r>
            <a:r>
              <a:rPr lang="en-US" sz="2000" b="0" i="0" dirty="0">
                <a:solidFill>
                  <a:srgbClr val="374151"/>
                </a:solidFill>
                <a:effectLst/>
                <a:latin typeface="Arial "/>
              </a:rPr>
              <a:t> </a:t>
            </a:r>
            <a:r>
              <a:rPr lang="en-US" sz="2000" b="0" i="0" dirty="0" err="1">
                <a:solidFill>
                  <a:srgbClr val="374151"/>
                </a:solidFill>
                <a:effectLst/>
                <a:latin typeface="Arial "/>
              </a:rPr>
              <a:t>để</a:t>
            </a:r>
            <a:r>
              <a:rPr lang="en-US" sz="2000" b="0" i="0" dirty="0">
                <a:solidFill>
                  <a:srgbClr val="374151"/>
                </a:solidFill>
                <a:effectLst/>
                <a:latin typeface="Arial "/>
              </a:rPr>
              <a:t> </a:t>
            </a:r>
            <a:r>
              <a:rPr lang="en-US" sz="2000" b="0" i="0" dirty="0" err="1">
                <a:solidFill>
                  <a:srgbClr val="374151"/>
                </a:solidFill>
                <a:effectLst/>
                <a:latin typeface="Arial "/>
              </a:rPr>
              <a:t>áp</a:t>
            </a:r>
            <a:r>
              <a:rPr lang="en-US" sz="2000" b="0" i="0" dirty="0">
                <a:solidFill>
                  <a:srgbClr val="374151"/>
                </a:solidFill>
                <a:effectLst/>
                <a:latin typeface="Arial "/>
              </a:rPr>
              <a:t> </a:t>
            </a:r>
            <a:r>
              <a:rPr lang="en-US" sz="2000" b="0" i="0" dirty="0" err="1">
                <a:solidFill>
                  <a:srgbClr val="374151"/>
                </a:solidFill>
                <a:effectLst/>
                <a:latin typeface="Arial "/>
              </a:rPr>
              <a:t>dụng</a:t>
            </a:r>
            <a:r>
              <a:rPr lang="en-US" sz="2000" b="0" i="0" dirty="0">
                <a:solidFill>
                  <a:srgbClr val="374151"/>
                </a:solidFill>
                <a:effectLst/>
                <a:latin typeface="Arial "/>
              </a:rPr>
              <a:t> </a:t>
            </a:r>
            <a:r>
              <a:rPr lang="en-US" sz="2000" b="0" i="0" dirty="0" err="1">
                <a:solidFill>
                  <a:srgbClr val="374151"/>
                </a:solidFill>
                <a:effectLst/>
                <a:latin typeface="Arial "/>
              </a:rPr>
              <a:t>trong</a:t>
            </a:r>
            <a:r>
              <a:rPr lang="en-US" sz="2000" b="0" i="0" dirty="0">
                <a:solidFill>
                  <a:srgbClr val="374151"/>
                </a:solidFill>
                <a:effectLst/>
                <a:latin typeface="Arial "/>
              </a:rPr>
              <a:t> </a:t>
            </a:r>
            <a:r>
              <a:rPr lang="en-US" sz="2000" b="0" i="0" dirty="0" err="1">
                <a:solidFill>
                  <a:srgbClr val="374151"/>
                </a:solidFill>
                <a:effectLst/>
                <a:latin typeface="Arial "/>
              </a:rPr>
              <a:t>nhiều</a:t>
            </a:r>
            <a:r>
              <a:rPr lang="en-US" sz="2000" b="0" i="0" dirty="0">
                <a:solidFill>
                  <a:srgbClr val="374151"/>
                </a:solidFill>
                <a:effectLst/>
                <a:latin typeface="Arial "/>
              </a:rPr>
              <a:t> </a:t>
            </a:r>
            <a:r>
              <a:rPr lang="en-US" sz="2000" b="0" i="0" dirty="0" err="1">
                <a:solidFill>
                  <a:srgbClr val="374151"/>
                </a:solidFill>
                <a:effectLst/>
                <a:latin typeface="Arial "/>
              </a:rPr>
              <a:t>lĩnh</a:t>
            </a:r>
            <a:r>
              <a:rPr lang="en-US" sz="2000" b="0" i="0" dirty="0">
                <a:solidFill>
                  <a:srgbClr val="374151"/>
                </a:solidFill>
                <a:effectLst/>
                <a:latin typeface="Arial "/>
              </a:rPr>
              <a:t> </a:t>
            </a:r>
            <a:r>
              <a:rPr lang="en-US" sz="2000" b="0" i="0" dirty="0" err="1">
                <a:solidFill>
                  <a:srgbClr val="374151"/>
                </a:solidFill>
                <a:effectLst/>
                <a:latin typeface="Arial "/>
              </a:rPr>
              <a:t>vực</a:t>
            </a:r>
            <a:r>
              <a:rPr lang="en-US" sz="2000" b="0" i="0" dirty="0">
                <a:solidFill>
                  <a:srgbClr val="374151"/>
                </a:solidFill>
                <a:effectLst/>
                <a:latin typeface="Arial "/>
              </a:rPr>
              <a:t> </a:t>
            </a:r>
            <a:r>
              <a:rPr lang="en-US" sz="2000" b="0" i="0" dirty="0" err="1">
                <a:solidFill>
                  <a:srgbClr val="374151"/>
                </a:solidFill>
                <a:effectLst/>
                <a:latin typeface="Arial "/>
              </a:rPr>
              <a:t>khác</a:t>
            </a:r>
            <a:r>
              <a:rPr lang="en-US" sz="2000" b="0" i="0" dirty="0">
                <a:solidFill>
                  <a:srgbClr val="374151"/>
                </a:solidFill>
                <a:effectLst/>
                <a:latin typeface="Arial "/>
              </a:rPr>
              <a:t>.</a:t>
            </a:r>
          </a:p>
        </p:txBody>
      </p:sp>
    </p:spTree>
    <p:extLst>
      <p:ext uri="{BB962C8B-B14F-4D97-AF65-F5344CB8AC3E}">
        <p14:creationId xmlns:p14="http://schemas.microsoft.com/office/powerpoint/2010/main" val="15048943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2"/>
        <p:cNvGrpSpPr/>
        <p:nvPr/>
      </p:nvGrpSpPr>
      <p:grpSpPr>
        <a:xfrm>
          <a:off x="0" y="0"/>
          <a:ext cx="0" cy="0"/>
          <a:chOff x="0" y="0"/>
          <a:chExt cx="0" cy="0"/>
        </a:xfrm>
      </p:grpSpPr>
      <p:cxnSp>
        <p:nvCxnSpPr>
          <p:cNvPr id="104" name="Google Shape;104;p14"/>
          <p:cNvCxnSpPr/>
          <p:nvPr/>
        </p:nvCxnSpPr>
        <p:spPr>
          <a:xfrm>
            <a:off x="598123" y="706178"/>
            <a:ext cx="11593877" cy="0"/>
          </a:xfrm>
          <a:prstGeom prst="straightConnector1">
            <a:avLst/>
          </a:prstGeom>
          <a:noFill/>
          <a:ln w="28575" cap="flat" cmpd="sng">
            <a:solidFill>
              <a:srgbClr val="2F5496"/>
            </a:solidFill>
            <a:prstDash val="solid"/>
            <a:miter lim="800000"/>
            <a:headEnd type="none" w="sm" len="sm"/>
            <a:tailEnd type="none" w="sm" len="sm"/>
          </a:ln>
        </p:spPr>
      </p:cxnSp>
      <p:cxnSp>
        <p:nvCxnSpPr>
          <p:cNvPr id="105" name="Google Shape;105;p14"/>
          <p:cNvCxnSpPr/>
          <p:nvPr/>
        </p:nvCxnSpPr>
        <p:spPr>
          <a:xfrm>
            <a:off x="-47982" y="792111"/>
            <a:ext cx="12239982" cy="0"/>
          </a:xfrm>
          <a:prstGeom prst="straightConnector1">
            <a:avLst/>
          </a:prstGeom>
          <a:noFill/>
          <a:ln w="28575" cap="flat" cmpd="sng">
            <a:solidFill>
              <a:srgbClr val="C00000"/>
            </a:solidFill>
            <a:prstDash val="solid"/>
            <a:miter lim="800000"/>
            <a:headEnd type="none" w="sm" len="sm"/>
            <a:tailEnd type="none" w="sm" len="sm"/>
          </a:ln>
        </p:spPr>
      </p:cxnSp>
      <p:cxnSp>
        <p:nvCxnSpPr>
          <p:cNvPr id="106" name="Google Shape;106;p14"/>
          <p:cNvCxnSpPr/>
          <p:nvPr/>
        </p:nvCxnSpPr>
        <p:spPr>
          <a:xfrm>
            <a:off x="-8462" y="6589412"/>
            <a:ext cx="12200462" cy="0"/>
          </a:xfrm>
          <a:prstGeom prst="straightConnector1">
            <a:avLst/>
          </a:prstGeom>
          <a:noFill/>
          <a:ln w="28575" cap="flat" cmpd="sng">
            <a:solidFill>
              <a:srgbClr val="2E75B5"/>
            </a:solidFill>
            <a:prstDash val="solid"/>
            <a:miter lim="800000"/>
            <a:headEnd type="none" w="sm" len="sm"/>
            <a:tailEnd type="none" w="sm" len="sm"/>
          </a:ln>
        </p:spPr>
      </p:cxnSp>
      <p:cxnSp>
        <p:nvCxnSpPr>
          <p:cNvPr id="107" name="Google Shape;107;p14"/>
          <p:cNvCxnSpPr/>
          <p:nvPr/>
        </p:nvCxnSpPr>
        <p:spPr>
          <a:xfrm>
            <a:off x="142017" y="1810693"/>
            <a:ext cx="0" cy="5047307"/>
          </a:xfrm>
          <a:prstGeom prst="straightConnector1">
            <a:avLst/>
          </a:prstGeom>
          <a:noFill/>
          <a:ln w="28575" cap="flat" cmpd="sng">
            <a:solidFill>
              <a:srgbClr val="C00000"/>
            </a:solidFill>
            <a:prstDash val="solid"/>
            <a:miter lim="800000"/>
            <a:headEnd type="none" w="sm" len="sm"/>
            <a:tailEnd type="none" w="sm" len="sm"/>
          </a:ln>
        </p:spPr>
      </p:cxnSp>
      <p:sp>
        <p:nvSpPr>
          <p:cNvPr id="108" name="Google Shape;108;p14"/>
          <p:cNvSpPr/>
          <p:nvPr/>
        </p:nvSpPr>
        <p:spPr>
          <a:xfrm flipH="1">
            <a:off x="11126715" y="6580360"/>
            <a:ext cx="1074929" cy="277640"/>
          </a:xfrm>
          <a:prstGeom prst="snip1Rect">
            <a:avLst>
              <a:gd name="adj" fmla="val 50000"/>
            </a:avLst>
          </a:prstGeom>
          <a:solidFill>
            <a:srgbClr val="2E75B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09" name="Google Shape;109;p14"/>
          <p:cNvCxnSpPr/>
          <p:nvPr/>
        </p:nvCxnSpPr>
        <p:spPr>
          <a:xfrm rot="5400000">
            <a:off x="11655168" y="6043174"/>
            <a:ext cx="516000" cy="461700"/>
          </a:xfrm>
          <a:prstGeom prst="bentConnector3">
            <a:avLst>
              <a:gd name="adj1" fmla="val 99132"/>
            </a:avLst>
          </a:prstGeom>
          <a:noFill/>
          <a:ln w="28575" cap="flat" cmpd="sng">
            <a:solidFill>
              <a:srgbClr val="C00000"/>
            </a:solidFill>
            <a:prstDash val="solid"/>
            <a:miter lim="800000"/>
            <a:headEnd type="none" w="sm" len="sm"/>
            <a:tailEnd type="none" w="sm" len="sm"/>
          </a:ln>
        </p:spPr>
      </p:cxnSp>
      <p:sp>
        <p:nvSpPr>
          <p:cNvPr id="116" name="Google Shape;116;p14"/>
          <p:cNvSpPr txBox="1"/>
          <p:nvPr/>
        </p:nvSpPr>
        <p:spPr>
          <a:xfrm>
            <a:off x="11561903" y="6534513"/>
            <a:ext cx="67314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1800" dirty="0">
                <a:solidFill>
                  <a:schemeClr val="lt1"/>
                </a:solidFill>
                <a:latin typeface="Calibri"/>
                <a:ea typeface="Calibri"/>
                <a:cs typeface="Calibri"/>
                <a:sym typeface="Calibri"/>
              </a:rPr>
              <a:t>1</a:t>
            </a:r>
            <a:r>
              <a:rPr lang="en-US" sz="1800" dirty="0">
                <a:solidFill>
                  <a:schemeClr val="lt1"/>
                </a:solidFill>
                <a:latin typeface="Calibri"/>
                <a:ea typeface="Calibri"/>
                <a:cs typeface="Calibri"/>
                <a:sym typeface="Calibri"/>
              </a:rPr>
              <a:t>9</a:t>
            </a:r>
            <a:endParaRPr dirty="0"/>
          </a:p>
        </p:txBody>
      </p:sp>
      <p:sp>
        <p:nvSpPr>
          <p:cNvPr id="15" name="Google Shape;967;p55"/>
          <p:cNvSpPr txBox="1"/>
          <p:nvPr/>
        </p:nvSpPr>
        <p:spPr>
          <a:xfrm>
            <a:off x="868571" y="2408224"/>
            <a:ext cx="10693332" cy="230828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vi-VN" sz="7200" b="1">
                <a:solidFill>
                  <a:srgbClr val="2E75B6"/>
                </a:solidFill>
                <a:latin typeface="Calibri"/>
                <a:ea typeface="Calibri"/>
                <a:cs typeface="Calibri"/>
                <a:sym typeface="Calibri"/>
              </a:rPr>
              <a:t>CẢM</a:t>
            </a:r>
            <a:r>
              <a:rPr lang="en-US" sz="7200" b="1">
                <a:solidFill>
                  <a:srgbClr val="2E75B6"/>
                </a:solidFill>
                <a:latin typeface="Calibri"/>
                <a:ea typeface="Calibri"/>
                <a:cs typeface="Calibri"/>
                <a:sym typeface="Calibri"/>
              </a:rPr>
              <a:t> </a:t>
            </a:r>
            <a:r>
              <a:rPr lang="vi-VN" sz="7200" b="1">
                <a:solidFill>
                  <a:srgbClr val="2E75B6"/>
                </a:solidFill>
                <a:latin typeface="Calibri"/>
                <a:ea typeface="Calibri"/>
                <a:cs typeface="Calibri"/>
                <a:sym typeface="Calibri"/>
              </a:rPr>
              <a:t>ƠN </a:t>
            </a:r>
            <a:r>
              <a:rPr lang="en-US" sz="7200" b="1">
                <a:solidFill>
                  <a:srgbClr val="2E75B6"/>
                </a:solidFill>
                <a:latin typeface="Calibri"/>
                <a:ea typeface="Calibri"/>
                <a:cs typeface="Calibri"/>
                <a:sym typeface="Calibri"/>
              </a:rPr>
              <a:t>CÁC </a:t>
            </a:r>
            <a:r>
              <a:rPr lang="vi-VN" sz="7200" b="1">
                <a:solidFill>
                  <a:srgbClr val="2E75B6"/>
                </a:solidFill>
                <a:latin typeface="Calibri"/>
                <a:ea typeface="Calibri"/>
                <a:cs typeface="Calibri"/>
                <a:sym typeface="Calibri"/>
              </a:rPr>
              <a:t>THẦY</a:t>
            </a:r>
            <a:r>
              <a:rPr lang="en-US" sz="7200" b="1">
                <a:solidFill>
                  <a:srgbClr val="2E75B6"/>
                </a:solidFill>
                <a:latin typeface="Calibri"/>
                <a:ea typeface="Calibri"/>
                <a:cs typeface="Calibri"/>
                <a:sym typeface="Calibri"/>
              </a:rPr>
              <a:t> </a:t>
            </a:r>
            <a:r>
              <a:rPr lang="vi-VN" sz="7200" b="1">
                <a:solidFill>
                  <a:srgbClr val="2E75B6"/>
                </a:solidFill>
                <a:latin typeface="Calibri"/>
                <a:ea typeface="Calibri"/>
                <a:cs typeface="Calibri"/>
                <a:sym typeface="Calibri"/>
              </a:rPr>
              <a:t>ĐÃ LẮNG NGHE</a:t>
            </a:r>
            <a:endParaRPr/>
          </a:p>
        </p:txBody>
      </p:sp>
      <p:pic>
        <p:nvPicPr>
          <p:cNvPr id="16" name="Google Shape;956;p55" descr="Phòng Truyền thông"/>
          <p:cNvPicPr preferRelativeResize="0"/>
          <p:nvPr/>
        </p:nvPicPr>
        <p:blipFill rotWithShape="1">
          <a:blip r:embed="rId3">
            <a:alphaModFix/>
          </a:blip>
          <a:srcRect/>
          <a:stretch/>
        </p:blipFill>
        <p:spPr>
          <a:xfrm>
            <a:off x="38988" y="946"/>
            <a:ext cx="559135" cy="720245"/>
          </a:xfrm>
          <a:prstGeom prst="rect">
            <a:avLst/>
          </a:prstGeom>
          <a:noFill/>
          <a:ln>
            <a:noFill/>
          </a:ln>
        </p:spPr>
      </p:pic>
      <p:sp>
        <p:nvSpPr>
          <p:cNvPr id="17" name="Google Shape;963;p55"/>
          <p:cNvSpPr txBox="1"/>
          <p:nvPr/>
        </p:nvSpPr>
        <p:spPr>
          <a:xfrm>
            <a:off x="598123" y="106391"/>
            <a:ext cx="3964826"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1600">
                <a:solidFill>
                  <a:srgbClr val="1F3864"/>
                </a:solidFill>
                <a:latin typeface="Calibri"/>
                <a:ea typeface="Calibri"/>
                <a:cs typeface="Calibri"/>
                <a:sym typeface="Calibri"/>
              </a:rPr>
              <a:t>TRƯỜNG ĐẠI HỌC</a:t>
            </a:r>
            <a:endParaRPr/>
          </a:p>
          <a:p>
            <a:pPr marL="0" marR="0" lvl="0" indent="0" algn="l" rtl="0">
              <a:spcBef>
                <a:spcPts val="0"/>
              </a:spcBef>
              <a:spcAft>
                <a:spcPts val="0"/>
              </a:spcAft>
              <a:buNone/>
            </a:pPr>
            <a:r>
              <a:rPr lang="vi-VN" sz="1600" b="1">
                <a:solidFill>
                  <a:srgbClr val="1F3864"/>
                </a:solidFill>
                <a:latin typeface="Calibri"/>
                <a:ea typeface="Calibri"/>
                <a:cs typeface="Calibri"/>
                <a:sym typeface="Calibri"/>
              </a:rPr>
              <a:t>SƯ PHẠM KỸ THUẬT TP. HỒ CHÍ MINH</a:t>
            </a:r>
            <a:endParaRPr/>
          </a:p>
        </p:txBody>
      </p:sp>
    </p:spTree>
    <p:extLst>
      <p:ext uri="{BB962C8B-B14F-4D97-AF65-F5344CB8AC3E}">
        <p14:creationId xmlns:p14="http://schemas.microsoft.com/office/powerpoint/2010/main" val="4097565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
        <p:cNvGrpSpPr/>
        <p:nvPr/>
      </p:nvGrpSpPr>
      <p:grpSpPr>
        <a:xfrm>
          <a:off x="0" y="0"/>
          <a:ext cx="0" cy="0"/>
          <a:chOff x="0" y="0"/>
          <a:chExt cx="0" cy="0"/>
        </a:xfrm>
      </p:grpSpPr>
      <p:pic>
        <p:nvPicPr>
          <p:cNvPr id="88" name="Google Shape;88;p13" descr="Phòng Truyền thông"/>
          <p:cNvPicPr preferRelativeResize="0"/>
          <p:nvPr/>
        </p:nvPicPr>
        <p:blipFill rotWithShape="1">
          <a:blip r:embed="rId4">
            <a:alphaModFix/>
          </a:blip>
          <a:srcRect/>
          <a:stretch/>
        </p:blipFill>
        <p:spPr>
          <a:xfrm>
            <a:off x="11099549" y="84805"/>
            <a:ext cx="1013667" cy="1288732"/>
          </a:xfrm>
          <a:prstGeom prst="rect">
            <a:avLst/>
          </a:prstGeom>
          <a:noFill/>
          <a:ln>
            <a:noFill/>
          </a:ln>
        </p:spPr>
      </p:pic>
      <p:sp>
        <p:nvSpPr>
          <p:cNvPr id="92" name="Google Shape;92;p13"/>
          <p:cNvSpPr txBox="1"/>
          <p:nvPr/>
        </p:nvSpPr>
        <p:spPr>
          <a:xfrm>
            <a:off x="5137285" y="238664"/>
            <a:ext cx="5857593"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000" b="0" i="0" u="none" strike="noStrike" cap="none">
                <a:solidFill>
                  <a:srgbClr val="1F3864"/>
                </a:solidFill>
                <a:latin typeface="Calibri"/>
                <a:ea typeface="Calibri"/>
                <a:cs typeface="Calibri"/>
                <a:sym typeface="Calibri"/>
              </a:rPr>
              <a:t>TRƯỜNG ĐẠI HỌC</a:t>
            </a:r>
            <a:endParaRPr/>
          </a:p>
          <a:p>
            <a:pPr marL="0" marR="0" lvl="0" indent="0" algn="l" rtl="0">
              <a:spcBef>
                <a:spcPts val="0"/>
              </a:spcBef>
              <a:spcAft>
                <a:spcPts val="0"/>
              </a:spcAft>
              <a:buNone/>
            </a:pPr>
            <a:r>
              <a:rPr lang="vi-VN" sz="2400" b="1">
                <a:solidFill>
                  <a:srgbClr val="1F3864"/>
                </a:solidFill>
                <a:latin typeface="Calibri"/>
                <a:ea typeface="Calibri"/>
                <a:cs typeface="Calibri"/>
                <a:sym typeface="Calibri"/>
              </a:rPr>
              <a:t>SƯ PHẠM KỸ THUẬT TP. HỒ CHÍ MINH</a:t>
            </a:r>
            <a:endParaRPr/>
          </a:p>
        </p:txBody>
      </p:sp>
      <p:sp>
        <p:nvSpPr>
          <p:cNvPr id="93" name="Google Shape;93;p13"/>
          <p:cNvSpPr/>
          <p:nvPr/>
        </p:nvSpPr>
        <p:spPr>
          <a:xfrm>
            <a:off x="5241955" y="1008105"/>
            <a:ext cx="5857593" cy="45719"/>
          </a:xfrm>
          <a:prstGeom prst="rect">
            <a:avLst/>
          </a:prstGeom>
          <a:solidFill>
            <a:srgbClr val="2E75B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 name="Google Shape;94;p13"/>
          <p:cNvSpPr/>
          <p:nvPr/>
        </p:nvSpPr>
        <p:spPr>
          <a:xfrm rot="5400000">
            <a:off x="10331134" y="652527"/>
            <a:ext cx="1110868" cy="45719"/>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 name="Google Shape;96;p13"/>
          <p:cNvSpPr txBox="1"/>
          <p:nvPr/>
        </p:nvSpPr>
        <p:spPr>
          <a:xfrm>
            <a:off x="6234545" y="3119610"/>
            <a:ext cx="5957455" cy="830956"/>
          </a:xfrm>
          <a:prstGeom prst="rect">
            <a:avLst/>
          </a:prstGeom>
          <a:noFill/>
          <a:ln>
            <a:noFill/>
          </a:ln>
        </p:spPr>
        <p:txBody>
          <a:bodyPr spcFirstLastPara="1" wrap="square" lIns="91425" tIns="45700" rIns="91425" bIns="45700" anchor="t" anchorCtr="0">
            <a:spAutoFit/>
          </a:bodyPr>
          <a:lstStyle/>
          <a:p>
            <a:pPr lvl="0" algn="ctr"/>
            <a:r>
              <a:rPr lang="en-US" sz="4800" b="1" dirty="0">
                <a:solidFill>
                  <a:srgbClr val="2E75B6"/>
                </a:solidFill>
                <a:latin typeface="Calibri"/>
                <a:ea typeface="Calibri"/>
                <a:cs typeface="Calibri"/>
                <a:sym typeface="Calibri"/>
              </a:rPr>
              <a:t>PHẦN 1: GIỚI THIỆU</a:t>
            </a:r>
            <a:endParaRPr lang="en-US" sz="4800" dirty="0"/>
          </a:p>
        </p:txBody>
      </p:sp>
      <p:grpSp>
        <p:nvGrpSpPr>
          <p:cNvPr id="2" name="Group 1">
            <a:extLst>
              <a:ext uri="{FF2B5EF4-FFF2-40B4-BE49-F238E27FC236}">
                <a16:creationId xmlns:a16="http://schemas.microsoft.com/office/drawing/2014/main" id="{B2F3A6D3-EEB7-8FAC-EF06-691515E8B1B2}"/>
              </a:ext>
            </a:extLst>
          </p:cNvPr>
          <p:cNvGrpSpPr/>
          <p:nvPr/>
        </p:nvGrpSpPr>
        <p:grpSpPr>
          <a:xfrm>
            <a:off x="415323" y="238664"/>
            <a:ext cx="1222375" cy="1231085"/>
            <a:chOff x="49373" y="64198"/>
            <a:chExt cx="1222375" cy="1231085"/>
          </a:xfrm>
        </p:grpSpPr>
        <p:sp>
          <p:nvSpPr>
            <p:cNvPr id="3" name="Oval 2">
              <a:extLst>
                <a:ext uri="{FF2B5EF4-FFF2-40B4-BE49-F238E27FC236}">
                  <a16:creationId xmlns:a16="http://schemas.microsoft.com/office/drawing/2014/main" id="{7F1644AC-A8C8-6226-CED6-48C76ED1C708}"/>
                </a:ext>
              </a:extLst>
            </p:cNvPr>
            <p:cNvSpPr/>
            <p:nvPr/>
          </p:nvSpPr>
          <p:spPr>
            <a:xfrm>
              <a:off x="49373" y="72908"/>
              <a:ext cx="1222375" cy="122237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pic>
          <p:nvPicPr>
            <p:cNvPr id="4" name="Picture 3">
              <a:extLst>
                <a:ext uri="{FF2B5EF4-FFF2-40B4-BE49-F238E27FC236}">
                  <a16:creationId xmlns:a16="http://schemas.microsoft.com/office/drawing/2014/main" id="{8C469E53-568A-062D-C816-60865D2ABDE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73" y="64198"/>
              <a:ext cx="1222375" cy="1222375"/>
            </a:xfrm>
            <a:prstGeom prst="rect">
              <a:avLst/>
            </a:prstGeom>
            <a:noFill/>
            <a:ln>
              <a:noFill/>
            </a:ln>
          </p:spPr>
        </p:pic>
      </p:grpSp>
    </p:spTree>
    <p:extLst>
      <p:ext uri="{BB962C8B-B14F-4D97-AF65-F5344CB8AC3E}">
        <p14:creationId xmlns:p14="http://schemas.microsoft.com/office/powerpoint/2010/main" val="3164539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2"/>
        <p:cNvGrpSpPr/>
        <p:nvPr/>
      </p:nvGrpSpPr>
      <p:grpSpPr>
        <a:xfrm>
          <a:off x="0" y="0"/>
          <a:ext cx="0" cy="0"/>
          <a:chOff x="0" y="0"/>
          <a:chExt cx="0" cy="0"/>
        </a:xfrm>
      </p:grpSpPr>
      <p:cxnSp>
        <p:nvCxnSpPr>
          <p:cNvPr id="104" name="Google Shape;104;p14"/>
          <p:cNvCxnSpPr/>
          <p:nvPr/>
        </p:nvCxnSpPr>
        <p:spPr>
          <a:xfrm>
            <a:off x="598123" y="706178"/>
            <a:ext cx="11593877" cy="0"/>
          </a:xfrm>
          <a:prstGeom prst="straightConnector1">
            <a:avLst/>
          </a:prstGeom>
          <a:noFill/>
          <a:ln w="28575" cap="flat" cmpd="sng">
            <a:solidFill>
              <a:srgbClr val="2F5496"/>
            </a:solidFill>
            <a:prstDash val="solid"/>
            <a:miter lim="800000"/>
            <a:headEnd type="none" w="sm" len="sm"/>
            <a:tailEnd type="none" w="sm" len="sm"/>
          </a:ln>
        </p:spPr>
      </p:cxnSp>
      <p:cxnSp>
        <p:nvCxnSpPr>
          <p:cNvPr id="105" name="Google Shape;105;p14"/>
          <p:cNvCxnSpPr/>
          <p:nvPr/>
        </p:nvCxnSpPr>
        <p:spPr>
          <a:xfrm>
            <a:off x="-47982" y="792111"/>
            <a:ext cx="12239982" cy="0"/>
          </a:xfrm>
          <a:prstGeom prst="straightConnector1">
            <a:avLst/>
          </a:prstGeom>
          <a:noFill/>
          <a:ln w="28575" cap="flat" cmpd="sng">
            <a:solidFill>
              <a:srgbClr val="C00000"/>
            </a:solidFill>
            <a:prstDash val="solid"/>
            <a:miter lim="800000"/>
            <a:headEnd type="none" w="sm" len="sm"/>
            <a:tailEnd type="none" w="sm" len="sm"/>
          </a:ln>
        </p:spPr>
      </p:cxnSp>
      <p:cxnSp>
        <p:nvCxnSpPr>
          <p:cNvPr id="106" name="Google Shape;106;p14"/>
          <p:cNvCxnSpPr/>
          <p:nvPr/>
        </p:nvCxnSpPr>
        <p:spPr>
          <a:xfrm>
            <a:off x="-8462" y="6589412"/>
            <a:ext cx="12200462" cy="0"/>
          </a:xfrm>
          <a:prstGeom prst="straightConnector1">
            <a:avLst/>
          </a:prstGeom>
          <a:noFill/>
          <a:ln w="28575" cap="flat" cmpd="sng">
            <a:solidFill>
              <a:srgbClr val="2E75B5"/>
            </a:solidFill>
            <a:prstDash val="solid"/>
            <a:miter lim="800000"/>
            <a:headEnd type="none" w="sm" len="sm"/>
            <a:tailEnd type="none" w="sm" len="sm"/>
          </a:ln>
        </p:spPr>
      </p:cxnSp>
      <p:cxnSp>
        <p:nvCxnSpPr>
          <p:cNvPr id="107" name="Google Shape;107;p14"/>
          <p:cNvCxnSpPr/>
          <p:nvPr/>
        </p:nvCxnSpPr>
        <p:spPr>
          <a:xfrm>
            <a:off x="142017" y="1810693"/>
            <a:ext cx="0" cy="5047307"/>
          </a:xfrm>
          <a:prstGeom prst="straightConnector1">
            <a:avLst/>
          </a:prstGeom>
          <a:noFill/>
          <a:ln w="28575" cap="flat" cmpd="sng">
            <a:solidFill>
              <a:srgbClr val="C00000"/>
            </a:solidFill>
            <a:prstDash val="solid"/>
            <a:miter lim="800000"/>
            <a:headEnd type="none" w="sm" len="sm"/>
            <a:tailEnd type="none" w="sm" len="sm"/>
          </a:ln>
        </p:spPr>
      </p:cxnSp>
      <p:sp>
        <p:nvSpPr>
          <p:cNvPr id="108" name="Google Shape;108;p14"/>
          <p:cNvSpPr/>
          <p:nvPr/>
        </p:nvSpPr>
        <p:spPr>
          <a:xfrm flipH="1">
            <a:off x="11126715" y="6580360"/>
            <a:ext cx="1074929" cy="277640"/>
          </a:xfrm>
          <a:prstGeom prst="snip1Rect">
            <a:avLst>
              <a:gd name="adj" fmla="val 50000"/>
            </a:avLst>
          </a:prstGeom>
          <a:solidFill>
            <a:srgbClr val="2E75B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09" name="Google Shape;109;p14"/>
          <p:cNvCxnSpPr/>
          <p:nvPr/>
        </p:nvCxnSpPr>
        <p:spPr>
          <a:xfrm rot="5400000">
            <a:off x="11655168" y="6043174"/>
            <a:ext cx="516000" cy="461700"/>
          </a:xfrm>
          <a:prstGeom prst="bentConnector3">
            <a:avLst>
              <a:gd name="adj1" fmla="val 99132"/>
            </a:avLst>
          </a:prstGeom>
          <a:noFill/>
          <a:ln w="28575" cap="flat" cmpd="sng">
            <a:solidFill>
              <a:srgbClr val="C00000"/>
            </a:solidFill>
            <a:prstDash val="solid"/>
            <a:miter lim="800000"/>
            <a:headEnd type="none" w="sm" len="sm"/>
            <a:tailEnd type="none" w="sm" len="sm"/>
          </a:ln>
        </p:spPr>
      </p:cxnSp>
      <p:sp>
        <p:nvSpPr>
          <p:cNvPr id="114" name="Google Shape;114;p14"/>
          <p:cNvSpPr txBox="1"/>
          <p:nvPr/>
        </p:nvSpPr>
        <p:spPr>
          <a:xfrm>
            <a:off x="0" y="14119"/>
            <a:ext cx="5325155" cy="707846"/>
          </a:xfrm>
          <a:prstGeom prst="rect">
            <a:avLst/>
          </a:prstGeom>
          <a:noFill/>
          <a:ln>
            <a:noFill/>
          </a:ln>
        </p:spPr>
        <p:txBody>
          <a:bodyPr spcFirstLastPara="1" wrap="square" lIns="91425" tIns="45700" rIns="91425" bIns="45700" anchor="t" anchorCtr="0">
            <a:spAutoFit/>
          </a:bodyPr>
          <a:lstStyle/>
          <a:p>
            <a:pPr lvl="0" algn="ctr"/>
            <a:r>
              <a:rPr lang="en-US" sz="4000" b="1" dirty="0">
                <a:solidFill>
                  <a:srgbClr val="2E75B6"/>
                </a:solidFill>
                <a:latin typeface="Calibri"/>
                <a:ea typeface="Calibri"/>
                <a:cs typeface="Calibri"/>
                <a:sym typeface="Calibri"/>
              </a:rPr>
              <a:t>PHẦN 1: GIỚI THIỆU</a:t>
            </a:r>
            <a:endParaRPr lang="en-US" sz="4000" dirty="0"/>
          </a:p>
        </p:txBody>
      </p:sp>
      <p:sp>
        <p:nvSpPr>
          <p:cNvPr id="116" name="Google Shape;116;p14"/>
          <p:cNvSpPr txBox="1"/>
          <p:nvPr/>
        </p:nvSpPr>
        <p:spPr>
          <a:xfrm>
            <a:off x="11561903" y="6534513"/>
            <a:ext cx="67314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1800" dirty="0">
                <a:solidFill>
                  <a:schemeClr val="lt1"/>
                </a:solidFill>
                <a:latin typeface="Calibri"/>
                <a:ea typeface="Calibri"/>
                <a:cs typeface="Calibri"/>
                <a:sym typeface="Calibri"/>
              </a:rPr>
              <a:t>1</a:t>
            </a:r>
            <a:endParaRPr dirty="0"/>
          </a:p>
        </p:txBody>
      </p:sp>
      <p:grpSp>
        <p:nvGrpSpPr>
          <p:cNvPr id="4" name="Group 3">
            <a:extLst>
              <a:ext uri="{FF2B5EF4-FFF2-40B4-BE49-F238E27FC236}">
                <a16:creationId xmlns:a16="http://schemas.microsoft.com/office/drawing/2014/main" id="{C4C298FA-FC91-CB4F-F2E2-F535F1E44910}"/>
              </a:ext>
            </a:extLst>
          </p:cNvPr>
          <p:cNvGrpSpPr/>
          <p:nvPr/>
        </p:nvGrpSpPr>
        <p:grpSpPr>
          <a:xfrm>
            <a:off x="868334" y="1587564"/>
            <a:ext cx="3518632" cy="1812212"/>
            <a:chOff x="410728" y="1448758"/>
            <a:chExt cx="3405672" cy="2006082"/>
          </a:xfrm>
        </p:grpSpPr>
        <p:pic>
          <p:nvPicPr>
            <p:cNvPr id="1026" name="Picture 2" descr="Vấn đề phát triển công nghệ thông tin trong quản lý doanh nghiệp">
              <a:extLst>
                <a:ext uri="{FF2B5EF4-FFF2-40B4-BE49-F238E27FC236}">
                  <a16:creationId xmlns:a16="http://schemas.microsoft.com/office/drawing/2014/main" id="{B3584E6F-8D93-0B48-3F08-713F9864C7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123" y="1600478"/>
              <a:ext cx="3030883" cy="170264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85AA41DE-2209-530C-4F6B-3CD4EF40C1B6}"/>
                </a:ext>
              </a:extLst>
            </p:cNvPr>
            <p:cNvSpPr/>
            <p:nvPr/>
          </p:nvSpPr>
          <p:spPr>
            <a:xfrm>
              <a:off x="410728" y="1448758"/>
              <a:ext cx="3405672" cy="2006082"/>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AE268A26-10E3-96E1-95FE-3FE9D6E1D072}"/>
              </a:ext>
            </a:extLst>
          </p:cNvPr>
          <p:cNvGrpSpPr/>
          <p:nvPr/>
        </p:nvGrpSpPr>
        <p:grpSpPr>
          <a:xfrm>
            <a:off x="4636979" y="3842699"/>
            <a:ext cx="3123389" cy="1947069"/>
            <a:chOff x="6792686" y="2323328"/>
            <a:chExt cx="3023118" cy="2155366"/>
          </a:xfrm>
        </p:grpSpPr>
        <p:sp>
          <p:nvSpPr>
            <p:cNvPr id="3" name="Rectangle: Rounded Corners 2">
              <a:extLst>
                <a:ext uri="{FF2B5EF4-FFF2-40B4-BE49-F238E27FC236}">
                  <a16:creationId xmlns:a16="http://schemas.microsoft.com/office/drawing/2014/main" id="{EF20DC8F-0F15-F289-6C39-75E4744C8197}"/>
                </a:ext>
              </a:extLst>
            </p:cNvPr>
            <p:cNvSpPr/>
            <p:nvPr/>
          </p:nvSpPr>
          <p:spPr>
            <a:xfrm>
              <a:off x="6792686" y="2323328"/>
              <a:ext cx="3023118" cy="2155366"/>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Giải pháp cho doanh nghiệp tư nhân phát triển lớn mạnh">
              <a:extLst>
                <a:ext uri="{FF2B5EF4-FFF2-40B4-BE49-F238E27FC236}">
                  <a16:creationId xmlns:a16="http://schemas.microsoft.com/office/drawing/2014/main" id="{0CE799EC-C38F-FCE9-C939-6C9BADE767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4395" y="2549211"/>
              <a:ext cx="2584307" cy="17228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D2AE847-965E-3198-BE69-DAFA2685AD3C}"/>
              </a:ext>
            </a:extLst>
          </p:cNvPr>
          <p:cNvGrpSpPr/>
          <p:nvPr/>
        </p:nvGrpSpPr>
        <p:grpSpPr>
          <a:xfrm>
            <a:off x="7999303" y="1299021"/>
            <a:ext cx="3682792" cy="1960086"/>
            <a:chOff x="2446288" y="3846246"/>
            <a:chExt cx="3564562" cy="2169775"/>
          </a:xfrm>
        </p:grpSpPr>
        <p:sp>
          <p:nvSpPr>
            <p:cNvPr id="5" name="Rectangle: Rounded Corners 4">
              <a:extLst>
                <a:ext uri="{FF2B5EF4-FFF2-40B4-BE49-F238E27FC236}">
                  <a16:creationId xmlns:a16="http://schemas.microsoft.com/office/drawing/2014/main" id="{FA72BEFA-01FC-C4FB-9EDF-519B73052A78}"/>
                </a:ext>
              </a:extLst>
            </p:cNvPr>
            <p:cNvSpPr/>
            <p:nvPr/>
          </p:nvSpPr>
          <p:spPr>
            <a:xfrm>
              <a:off x="2446288" y="3846246"/>
              <a:ext cx="3564562" cy="2169775"/>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Nhân lực chất lượng cao - yếu tố quan trọng để ĐBSCL bứt phá | Xã hội |  Vietnam+ (VietnamPlus)">
              <a:extLst>
                <a:ext uri="{FF2B5EF4-FFF2-40B4-BE49-F238E27FC236}">
                  <a16:creationId xmlns:a16="http://schemas.microsoft.com/office/drawing/2014/main" id="{5D83CC1D-D424-34B7-CAEA-E8890283C8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6806" y="3984038"/>
              <a:ext cx="3059511" cy="18449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AAAFFAAB-224C-B540-3EF9-33E903AB667C}"/>
              </a:ext>
            </a:extLst>
          </p:cNvPr>
          <p:cNvGrpSpPr/>
          <p:nvPr/>
        </p:nvGrpSpPr>
        <p:grpSpPr>
          <a:xfrm>
            <a:off x="11475243" y="-13207"/>
            <a:ext cx="668775" cy="673540"/>
            <a:chOff x="49373" y="64198"/>
            <a:chExt cx="1222375" cy="1231085"/>
          </a:xfrm>
        </p:grpSpPr>
        <p:sp>
          <p:nvSpPr>
            <p:cNvPr id="9" name="Oval 8">
              <a:extLst>
                <a:ext uri="{FF2B5EF4-FFF2-40B4-BE49-F238E27FC236}">
                  <a16:creationId xmlns:a16="http://schemas.microsoft.com/office/drawing/2014/main" id="{539F99BF-A37A-C892-94F5-28D73AAB2295}"/>
                </a:ext>
              </a:extLst>
            </p:cNvPr>
            <p:cNvSpPr/>
            <p:nvPr/>
          </p:nvSpPr>
          <p:spPr>
            <a:xfrm>
              <a:off x="49373" y="72908"/>
              <a:ext cx="1222375" cy="122237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pic>
          <p:nvPicPr>
            <p:cNvPr id="10" name="Picture 9">
              <a:extLst>
                <a:ext uri="{FF2B5EF4-FFF2-40B4-BE49-F238E27FC236}">
                  <a16:creationId xmlns:a16="http://schemas.microsoft.com/office/drawing/2014/main" id="{FAF59C73-B6B0-A42A-0DCF-23D6CB6D34D7}"/>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373" y="64198"/>
              <a:ext cx="1222375" cy="1222375"/>
            </a:xfrm>
            <a:prstGeom prst="rect">
              <a:avLst/>
            </a:prstGeom>
            <a:noFill/>
            <a:ln>
              <a:noFill/>
            </a:ln>
          </p:spPr>
        </p:pic>
      </p:grpSp>
      <p:sp>
        <p:nvSpPr>
          <p:cNvPr id="11" name="TextBox 10">
            <a:extLst>
              <a:ext uri="{FF2B5EF4-FFF2-40B4-BE49-F238E27FC236}">
                <a16:creationId xmlns:a16="http://schemas.microsoft.com/office/drawing/2014/main" id="{E0ED15D5-8EAB-A0EA-18AF-246F38842266}"/>
              </a:ext>
            </a:extLst>
          </p:cNvPr>
          <p:cNvSpPr txBox="1"/>
          <p:nvPr/>
        </p:nvSpPr>
        <p:spPr>
          <a:xfrm>
            <a:off x="1069968" y="3616764"/>
            <a:ext cx="3123389" cy="707886"/>
          </a:xfrm>
          <a:prstGeom prst="rect">
            <a:avLst/>
          </a:prstGeom>
          <a:noFill/>
        </p:spPr>
        <p:txBody>
          <a:bodyPr wrap="square" rtlCol="0">
            <a:spAutoFit/>
          </a:bodyPr>
          <a:lstStyle/>
          <a:p>
            <a:pPr algn="ctr"/>
            <a:r>
              <a:rPr lang="en-US" sz="2000" dirty="0" err="1"/>
              <a:t>Sự</a:t>
            </a:r>
            <a:r>
              <a:rPr lang="en-US" sz="2000" dirty="0"/>
              <a:t> </a:t>
            </a:r>
            <a:r>
              <a:rPr lang="en-US" sz="2000" dirty="0" err="1"/>
              <a:t>phát</a:t>
            </a:r>
            <a:r>
              <a:rPr lang="en-US" sz="2000" dirty="0"/>
              <a:t> </a:t>
            </a:r>
            <a:r>
              <a:rPr lang="en-US" sz="2000" dirty="0" err="1"/>
              <a:t>triển</a:t>
            </a:r>
            <a:r>
              <a:rPr lang="en-US" sz="2000" dirty="0"/>
              <a:t> </a:t>
            </a:r>
            <a:r>
              <a:rPr lang="en-US" sz="2000" dirty="0" err="1"/>
              <a:t>của</a:t>
            </a:r>
            <a:r>
              <a:rPr lang="en-US" sz="2000" dirty="0"/>
              <a:t> khoa </a:t>
            </a:r>
            <a:r>
              <a:rPr lang="en-US" sz="2000" dirty="0" err="1"/>
              <a:t>học</a:t>
            </a:r>
            <a:r>
              <a:rPr lang="en-US" sz="2000" dirty="0"/>
              <a:t> </a:t>
            </a:r>
            <a:r>
              <a:rPr lang="en-US" sz="2000" dirty="0" err="1"/>
              <a:t>kỹ</a:t>
            </a:r>
            <a:r>
              <a:rPr lang="en-US" sz="2000" dirty="0"/>
              <a:t> </a:t>
            </a:r>
            <a:r>
              <a:rPr lang="en-US" sz="2000" dirty="0" err="1"/>
              <a:t>thuật</a:t>
            </a:r>
            <a:endParaRPr lang="en-US" sz="2000" dirty="0"/>
          </a:p>
        </p:txBody>
      </p:sp>
      <p:sp>
        <p:nvSpPr>
          <p:cNvPr id="12" name="TextBox 11">
            <a:extLst>
              <a:ext uri="{FF2B5EF4-FFF2-40B4-BE49-F238E27FC236}">
                <a16:creationId xmlns:a16="http://schemas.microsoft.com/office/drawing/2014/main" id="{C52B1C71-7918-2D4F-BC0E-924838B2E100}"/>
              </a:ext>
            </a:extLst>
          </p:cNvPr>
          <p:cNvSpPr txBox="1"/>
          <p:nvPr/>
        </p:nvSpPr>
        <p:spPr>
          <a:xfrm>
            <a:off x="4178362" y="5964492"/>
            <a:ext cx="4066044" cy="400110"/>
          </a:xfrm>
          <a:prstGeom prst="rect">
            <a:avLst/>
          </a:prstGeom>
          <a:noFill/>
        </p:spPr>
        <p:txBody>
          <a:bodyPr wrap="square" rtlCol="0">
            <a:spAutoFit/>
          </a:bodyPr>
          <a:lstStyle/>
          <a:p>
            <a:pPr algn="ctr"/>
            <a:r>
              <a:rPr lang="en-US" sz="2000" dirty="0" err="1"/>
              <a:t>Hình</a:t>
            </a:r>
            <a:r>
              <a:rPr lang="en-US" sz="2000" dirty="0"/>
              <a:t> </a:t>
            </a:r>
            <a:r>
              <a:rPr lang="en-US" sz="2000" dirty="0" err="1"/>
              <a:t>thành</a:t>
            </a:r>
            <a:r>
              <a:rPr lang="en-US" sz="2000" dirty="0"/>
              <a:t> </a:t>
            </a:r>
            <a:r>
              <a:rPr lang="en-US" sz="2000" dirty="0" err="1"/>
              <a:t>nhiều</a:t>
            </a:r>
            <a:r>
              <a:rPr lang="en-US" sz="2000" dirty="0"/>
              <a:t> </a:t>
            </a:r>
            <a:r>
              <a:rPr lang="en-US" sz="2000" dirty="0" err="1"/>
              <a:t>doanh</a:t>
            </a:r>
            <a:r>
              <a:rPr lang="en-US" sz="2000" dirty="0"/>
              <a:t> </a:t>
            </a:r>
            <a:r>
              <a:rPr lang="en-US" sz="2000" dirty="0" err="1"/>
              <a:t>nghiệp</a:t>
            </a:r>
            <a:endParaRPr lang="en-US" sz="2000" dirty="0"/>
          </a:p>
        </p:txBody>
      </p:sp>
      <p:sp>
        <p:nvSpPr>
          <p:cNvPr id="13" name="TextBox 12">
            <a:extLst>
              <a:ext uri="{FF2B5EF4-FFF2-40B4-BE49-F238E27FC236}">
                <a16:creationId xmlns:a16="http://schemas.microsoft.com/office/drawing/2014/main" id="{D7FD1BD6-40C6-1F54-22A8-1FBC0F93568A}"/>
              </a:ext>
            </a:extLst>
          </p:cNvPr>
          <p:cNvSpPr txBox="1"/>
          <p:nvPr/>
        </p:nvSpPr>
        <p:spPr>
          <a:xfrm>
            <a:off x="8341519" y="3458749"/>
            <a:ext cx="3123389" cy="400110"/>
          </a:xfrm>
          <a:prstGeom prst="rect">
            <a:avLst/>
          </a:prstGeom>
          <a:noFill/>
        </p:spPr>
        <p:txBody>
          <a:bodyPr wrap="square" rtlCol="0">
            <a:spAutoFit/>
          </a:bodyPr>
          <a:lstStyle/>
          <a:p>
            <a:pPr algn="ctr"/>
            <a:r>
              <a:rPr lang="en-US" sz="2000" dirty="0"/>
              <a:t>Gia </a:t>
            </a:r>
            <a:r>
              <a:rPr lang="en-US" sz="2000" dirty="0" err="1"/>
              <a:t>tăng</a:t>
            </a:r>
            <a:r>
              <a:rPr lang="en-US" sz="2000" dirty="0"/>
              <a:t> </a:t>
            </a:r>
            <a:r>
              <a:rPr lang="en-US" sz="2000" dirty="0" err="1"/>
              <a:t>nguồn</a:t>
            </a:r>
            <a:r>
              <a:rPr lang="en-US" sz="2000" dirty="0"/>
              <a:t> </a:t>
            </a:r>
            <a:r>
              <a:rPr lang="en-US" sz="2000" dirty="0" err="1"/>
              <a:t>nhân</a:t>
            </a:r>
            <a:r>
              <a:rPr lang="en-US" sz="2000" dirty="0"/>
              <a:t> </a:t>
            </a:r>
            <a:r>
              <a:rPr lang="en-US" sz="2000" dirty="0" err="1"/>
              <a:t>lực</a:t>
            </a:r>
            <a:endParaRPr lang="en-US" sz="2000" dirty="0"/>
          </a:p>
        </p:txBody>
      </p:sp>
      <p:sp>
        <p:nvSpPr>
          <p:cNvPr id="14" name="Arrow: Right 13">
            <a:extLst>
              <a:ext uri="{FF2B5EF4-FFF2-40B4-BE49-F238E27FC236}">
                <a16:creationId xmlns:a16="http://schemas.microsoft.com/office/drawing/2014/main" id="{5EA2AB82-8B59-E6C6-8CF1-1E4AB4AEE82D}"/>
              </a:ext>
            </a:extLst>
          </p:cNvPr>
          <p:cNvSpPr/>
          <p:nvPr/>
        </p:nvSpPr>
        <p:spPr>
          <a:xfrm rot="2539439">
            <a:off x="4296831" y="3490655"/>
            <a:ext cx="522485" cy="281454"/>
          </a:xfrm>
          <a:prstGeom prst="rightArrow">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9261D491-9C8B-766A-E803-2A043E6817C0}"/>
              </a:ext>
            </a:extLst>
          </p:cNvPr>
          <p:cNvSpPr/>
          <p:nvPr/>
        </p:nvSpPr>
        <p:spPr>
          <a:xfrm rot="18799888">
            <a:off x="7540382" y="3478740"/>
            <a:ext cx="439973" cy="241892"/>
          </a:xfrm>
          <a:prstGeom prst="rightArrow">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Google Shape;114;p14">
            <a:extLst>
              <a:ext uri="{FF2B5EF4-FFF2-40B4-BE49-F238E27FC236}">
                <a16:creationId xmlns:a16="http://schemas.microsoft.com/office/drawing/2014/main" id="{F779852B-B30A-207D-48E6-4ED78626BED5}"/>
              </a:ext>
            </a:extLst>
          </p:cNvPr>
          <p:cNvSpPr txBox="1"/>
          <p:nvPr/>
        </p:nvSpPr>
        <p:spPr>
          <a:xfrm>
            <a:off x="-522515" y="892495"/>
            <a:ext cx="3955555" cy="55395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000" b="1" dirty="0">
                <a:solidFill>
                  <a:srgbClr val="2E75B6"/>
                </a:solidFill>
                <a:latin typeface="Calibri"/>
                <a:cs typeface="Calibri"/>
                <a:sym typeface="Calibri"/>
              </a:rPr>
              <a:t>1. </a:t>
            </a:r>
            <a:r>
              <a:rPr lang="en-US" sz="3000" b="1" dirty="0" err="1">
                <a:solidFill>
                  <a:srgbClr val="2E75B6"/>
                </a:solidFill>
                <a:latin typeface="Calibri"/>
                <a:cs typeface="Calibri"/>
                <a:sym typeface="Calibri"/>
              </a:rPr>
              <a:t>Đặt</a:t>
            </a:r>
            <a:r>
              <a:rPr lang="en-US" sz="3000" b="1" dirty="0">
                <a:solidFill>
                  <a:srgbClr val="2E75B6"/>
                </a:solidFill>
                <a:latin typeface="Calibri"/>
                <a:cs typeface="Calibri"/>
                <a:sym typeface="Calibri"/>
              </a:rPr>
              <a:t> </a:t>
            </a:r>
            <a:r>
              <a:rPr lang="en-US" sz="3000" b="1" dirty="0" err="1">
                <a:solidFill>
                  <a:srgbClr val="2E75B6"/>
                </a:solidFill>
                <a:latin typeface="Calibri"/>
                <a:cs typeface="Calibri"/>
                <a:sym typeface="Calibri"/>
              </a:rPr>
              <a:t>vấn</a:t>
            </a:r>
            <a:r>
              <a:rPr lang="en-US" sz="3000" b="1" dirty="0">
                <a:solidFill>
                  <a:srgbClr val="2E75B6"/>
                </a:solidFill>
                <a:latin typeface="Calibri"/>
                <a:cs typeface="Calibri"/>
                <a:sym typeface="Calibri"/>
              </a:rPr>
              <a:t> </a:t>
            </a:r>
            <a:r>
              <a:rPr lang="en-US" sz="3000" b="1" dirty="0" err="1">
                <a:solidFill>
                  <a:srgbClr val="2E75B6"/>
                </a:solidFill>
                <a:latin typeface="Calibri"/>
                <a:cs typeface="Calibri"/>
                <a:sym typeface="Calibri"/>
              </a:rPr>
              <a:t>đề</a:t>
            </a:r>
            <a:endParaRPr lang="vi-VN" sz="3000" dirty="0"/>
          </a:p>
        </p:txBody>
      </p:sp>
    </p:spTree>
    <p:extLst>
      <p:ext uri="{BB962C8B-B14F-4D97-AF65-F5344CB8AC3E}">
        <p14:creationId xmlns:p14="http://schemas.microsoft.com/office/powerpoint/2010/main" val="1352792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2"/>
        <p:cNvGrpSpPr/>
        <p:nvPr/>
      </p:nvGrpSpPr>
      <p:grpSpPr>
        <a:xfrm>
          <a:off x="0" y="0"/>
          <a:ext cx="0" cy="0"/>
          <a:chOff x="0" y="0"/>
          <a:chExt cx="0" cy="0"/>
        </a:xfrm>
      </p:grpSpPr>
      <p:cxnSp>
        <p:nvCxnSpPr>
          <p:cNvPr id="104" name="Google Shape;104;p14"/>
          <p:cNvCxnSpPr/>
          <p:nvPr/>
        </p:nvCxnSpPr>
        <p:spPr>
          <a:xfrm>
            <a:off x="598123" y="706178"/>
            <a:ext cx="11593877" cy="0"/>
          </a:xfrm>
          <a:prstGeom prst="straightConnector1">
            <a:avLst/>
          </a:prstGeom>
          <a:noFill/>
          <a:ln w="28575" cap="flat" cmpd="sng">
            <a:solidFill>
              <a:srgbClr val="2F5496"/>
            </a:solidFill>
            <a:prstDash val="solid"/>
            <a:miter lim="800000"/>
            <a:headEnd type="none" w="sm" len="sm"/>
            <a:tailEnd type="none" w="sm" len="sm"/>
          </a:ln>
        </p:spPr>
      </p:cxnSp>
      <p:cxnSp>
        <p:nvCxnSpPr>
          <p:cNvPr id="105" name="Google Shape;105;p14"/>
          <p:cNvCxnSpPr/>
          <p:nvPr/>
        </p:nvCxnSpPr>
        <p:spPr>
          <a:xfrm>
            <a:off x="-47982" y="792111"/>
            <a:ext cx="12239982" cy="0"/>
          </a:xfrm>
          <a:prstGeom prst="straightConnector1">
            <a:avLst/>
          </a:prstGeom>
          <a:noFill/>
          <a:ln w="28575" cap="flat" cmpd="sng">
            <a:solidFill>
              <a:srgbClr val="C00000"/>
            </a:solidFill>
            <a:prstDash val="solid"/>
            <a:miter lim="800000"/>
            <a:headEnd type="none" w="sm" len="sm"/>
            <a:tailEnd type="none" w="sm" len="sm"/>
          </a:ln>
        </p:spPr>
      </p:cxnSp>
      <p:cxnSp>
        <p:nvCxnSpPr>
          <p:cNvPr id="106" name="Google Shape;106;p14"/>
          <p:cNvCxnSpPr/>
          <p:nvPr/>
        </p:nvCxnSpPr>
        <p:spPr>
          <a:xfrm>
            <a:off x="-8462" y="6589412"/>
            <a:ext cx="12200462" cy="0"/>
          </a:xfrm>
          <a:prstGeom prst="straightConnector1">
            <a:avLst/>
          </a:prstGeom>
          <a:noFill/>
          <a:ln w="28575" cap="flat" cmpd="sng">
            <a:solidFill>
              <a:srgbClr val="2E75B5"/>
            </a:solidFill>
            <a:prstDash val="solid"/>
            <a:miter lim="800000"/>
            <a:headEnd type="none" w="sm" len="sm"/>
            <a:tailEnd type="none" w="sm" len="sm"/>
          </a:ln>
        </p:spPr>
      </p:cxnSp>
      <p:cxnSp>
        <p:nvCxnSpPr>
          <p:cNvPr id="107" name="Google Shape;107;p14"/>
          <p:cNvCxnSpPr/>
          <p:nvPr/>
        </p:nvCxnSpPr>
        <p:spPr>
          <a:xfrm>
            <a:off x="142017" y="1810693"/>
            <a:ext cx="0" cy="5047307"/>
          </a:xfrm>
          <a:prstGeom prst="straightConnector1">
            <a:avLst/>
          </a:prstGeom>
          <a:noFill/>
          <a:ln w="28575" cap="flat" cmpd="sng">
            <a:solidFill>
              <a:srgbClr val="C00000"/>
            </a:solidFill>
            <a:prstDash val="solid"/>
            <a:miter lim="800000"/>
            <a:headEnd type="none" w="sm" len="sm"/>
            <a:tailEnd type="none" w="sm" len="sm"/>
          </a:ln>
        </p:spPr>
      </p:cxnSp>
      <p:sp>
        <p:nvSpPr>
          <p:cNvPr id="108" name="Google Shape;108;p14"/>
          <p:cNvSpPr/>
          <p:nvPr/>
        </p:nvSpPr>
        <p:spPr>
          <a:xfrm flipH="1">
            <a:off x="11126715" y="6580360"/>
            <a:ext cx="1074929" cy="277640"/>
          </a:xfrm>
          <a:prstGeom prst="snip1Rect">
            <a:avLst>
              <a:gd name="adj" fmla="val 50000"/>
            </a:avLst>
          </a:prstGeom>
          <a:solidFill>
            <a:srgbClr val="2E75B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09" name="Google Shape;109;p14"/>
          <p:cNvCxnSpPr/>
          <p:nvPr/>
        </p:nvCxnSpPr>
        <p:spPr>
          <a:xfrm rot="5400000">
            <a:off x="11655168" y="6043174"/>
            <a:ext cx="516000" cy="461700"/>
          </a:xfrm>
          <a:prstGeom prst="bentConnector3">
            <a:avLst>
              <a:gd name="adj1" fmla="val 99132"/>
            </a:avLst>
          </a:prstGeom>
          <a:noFill/>
          <a:ln w="28575" cap="flat" cmpd="sng">
            <a:solidFill>
              <a:srgbClr val="C00000"/>
            </a:solidFill>
            <a:prstDash val="solid"/>
            <a:miter lim="800000"/>
            <a:headEnd type="none" w="sm" len="sm"/>
            <a:tailEnd type="none" w="sm" len="sm"/>
          </a:ln>
        </p:spPr>
      </p:cxnSp>
      <p:sp>
        <p:nvSpPr>
          <p:cNvPr id="116" name="Google Shape;116;p14"/>
          <p:cNvSpPr txBox="1"/>
          <p:nvPr/>
        </p:nvSpPr>
        <p:spPr>
          <a:xfrm>
            <a:off x="11561903" y="6534513"/>
            <a:ext cx="673143"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lt1"/>
                </a:solidFill>
                <a:latin typeface="Calibri"/>
                <a:cs typeface="Calibri"/>
                <a:sym typeface="Calibri"/>
              </a:rPr>
              <a:t>2</a:t>
            </a:r>
            <a:endParaRPr dirty="0"/>
          </a:p>
        </p:txBody>
      </p:sp>
      <p:grpSp>
        <p:nvGrpSpPr>
          <p:cNvPr id="7" name="Group 6">
            <a:extLst>
              <a:ext uri="{FF2B5EF4-FFF2-40B4-BE49-F238E27FC236}">
                <a16:creationId xmlns:a16="http://schemas.microsoft.com/office/drawing/2014/main" id="{6B0B32A3-C8F7-D6F4-B19D-71A79EF1CC19}"/>
              </a:ext>
            </a:extLst>
          </p:cNvPr>
          <p:cNvGrpSpPr/>
          <p:nvPr/>
        </p:nvGrpSpPr>
        <p:grpSpPr>
          <a:xfrm>
            <a:off x="11475243" y="-13207"/>
            <a:ext cx="668775" cy="673540"/>
            <a:chOff x="49373" y="64198"/>
            <a:chExt cx="1222375" cy="1231085"/>
          </a:xfrm>
        </p:grpSpPr>
        <p:sp>
          <p:nvSpPr>
            <p:cNvPr id="8" name="Oval 7">
              <a:extLst>
                <a:ext uri="{FF2B5EF4-FFF2-40B4-BE49-F238E27FC236}">
                  <a16:creationId xmlns:a16="http://schemas.microsoft.com/office/drawing/2014/main" id="{B2F52513-AB1A-AEE7-EF5C-E24AA30125E5}"/>
                </a:ext>
              </a:extLst>
            </p:cNvPr>
            <p:cNvSpPr/>
            <p:nvPr/>
          </p:nvSpPr>
          <p:spPr>
            <a:xfrm>
              <a:off x="49373" y="72908"/>
              <a:ext cx="1222375" cy="122237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pic>
          <p:nvPicPr>
            <p:cNvPr id="9" name="Picture 8">
              <a:extLst>
                <a:ext uri="{FF2B5EF4-FFF2-40B4-BE49-F238E27FC236}">
                  <a16:creationId xmlns:a16="http://schemas.microsoft.com/office/drawing/2014/main" id="{E4FCF230-6EA7-CBB2-CD16-B7076C98219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373" y="64198"/>
              <a:ext cx="1222375" cy="1222375"/>
            </a:xfrm>
            <a:prstGeom prst="rect">
              <a:avLst/>
            </a:prstGeom>
            <a:noFill/>
            <a:ln>
              <a:noFill/>
            </a:ln>
          </p:spPr>
        </p:pic>
      </p:grpSp>
      <p:grpSp>
        <p:nvGrpSpPr>
          <p:cNvPr id="11" name="Group 10">
            <a:extLst>
              <a:ext uri="{FF2B5EF4-FFF2-40B4-BE49-F238E27FC236}">
                <a16:creationId xmlns:a16="http://schemas.microsoft.com/office/drawing/2014/main" id="{DFEFAEDC-C9DB-11CD-5B57-6018BB3D060A}"/>
              </a:ext>
            </a:extLst>
          </p:cNvPr>
          <p:cNvGrpSpPr/>
          <p:nvPr/>
        </p:nvGrpSpPr>
        <p:grpSpPr>
          <a:xfrm>
            <a:off x="4617782" y="1398238"/>
            <a:ext cx="3480542" cy="2267338"/>
            <a:chOff x="576351" y="1272477"/>
            <a:chExt cx="3480542" cy="2267338"/>
          </a:xfrm>
        </p:grpSpPr>
        <p:sp>
          <p:nvSpPr>
            <p:cNvPr id="10" name="Rectangle: Rounded Corners 9">
              <a:extLst>
                <a:ext uri="{FF2B5EF4-FFF2-40B4-BE49-F238E27FC236}">
                  <a16:creationId xmlns:a16="http://schemas.microsoft.com/office/drawing/2014/main" id="{D40EB6F5-9BAC-7F75-B31F-6561A901BBC2}"/>
                </a:ext>
              </a:extLst>
            </p:cNvPr>
            <p:cNvSpPr/>
            <p:nvPr/>
          </p:nvSpPr>
          <p:spPr>
            <a:xfrm>
              <a:off x="576351" y="1272477"/>
              <a:ext cx="3480542" cy="2267338"/>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Máy chấm công vân tay Ronal Jack C3000P chính hãng">
              <a:extLst>
                <a:ext uri="{FF2B5EF4-FFF2-40B4-BE49-F238E27FC236}">
                  <a16:creationId xmlns:a16="http://schemas.microsoft.com/office/drawing/2014/main" id="{8EB79C21-377B-1A39-1D67-E53F2C42C9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285" y="1383999"/>
              <a:ext cx="2974083" cy="20442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7F982A7D-24C1-D25A-3CAB-676B508E3B1C}"/>
              </a:ext>
            </a:extLst>
          </p:cNvPr>
          <p:cNvGrpSpPr/>
          <p:nvPr/>
        </p:nvGrpSpPr>
        <p:grpSpPr>
          <a:xfrm>
            <a:off x="1684284" y="3147447"/>
            <a:ext cx="2001941" cy="2345933"/>
            <a:chOff x="914401" y="2199478"/>
            <a:chExt cx="2425958" cy="3585501"/>
          </a:xfrm>
        </p:grpSpPr>
        <p:sp>
          <p:nvSpPr>
            <p:cNvPr id="12" name="Rectangle: Rounded Corners 11">
              <a:extLst>
                <a:ext uri="{FF2B5EF4-FFF2-40B4-BE49-F238E27FC236}">
                  <a16:creationId xmlns:a16="http://schemas.microsoft.com/office/drawing/2014/main" id="{FC025A8A-FADB-80AA-F004-929A020F25AC}"/>
                </a:ext>
              </a:extLst>
            </p:cNvPr>
            <p:cNvSpPr/>
            <p:nvPr/>
          </p:nvSpPr>
          <p:spPr>
            <a:xfrm>
              <a:off x="914401" y="2199478"/>
              <a:ext cx="2425958" cy="3585501"/>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Face Id Icon Màu Đỏ Khuôn Mặt Buồn Bã Hình Minh Họa Vector Hình minh họa  Sẵn có - Tải xuống Hình ảnh Ngay bây giờ - iStock">
              <a:extLst>
                <a:ext uri="{FF2B5EF4-FFF2-40B4-BE49-F238E27FC236}">
                  <a16:creationId xmlns:a16="http://schemas.microsoft.com/office/drawing/2014/main" id="{7421A196-DA70-60E9-668E-99D34DC3FC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7388" y="2544963"/>
              <a:ext cx="1981684" cy="28945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36973845-05E4-387F-451D-B6FCEA1D4D6B}"/>
              </a:ext>
            </a:extLst>
          </p:cNvPr>
          <p:cNvGrpSpPr/>
          <p:nvPr/>
        </p:nvGrpSpPr>
        <p:grpSpPr>
          <a:xfrm>
            <a:off x="9029611" y="3163530"/>
            <a:ext cx="2313992" cy="2267338"/>
            <a:chOff x="8518849" y="3102792"/>
            <a:chExt cx="2313992" cy="2267338"/>
          </a:xfrm>
        </p:grpSpPr>
        <p:sp>
          <p:nvSpPr>
            <p:cNvPr id="13" name="Rectangle: Rounded Corners 12">
              <a:extLst>
                <a:ext uri="{FF2B5EF4-FFF2-40B4-BE49-F238E27FC236}">
                  <a16:creationId xmlns:a16="http://schemas.microsoft.com/office/drawing/2014/main" id="{5C385E73-A0AA-5FCC-7B2F-5941F6F1ADDB}"/>
                </a:ext>
              </a:extLst>
            </p:cNvPr>
            <p:cNvSpPr/>
            <p:nvPr/>
          </p:nvSpPr>
          <p:spPr>
            <a:xfrm>
              <a:off x="8518849" y="3102792"/>
              <a:ext cx="2313992" cy="2267338"/>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190640A6-409F-ECD3-BCE8-0590395CA41C}"/>
                </a:ext>
              </a:extLst>
            </p:cNvPr>
            <p:cNvPicPr>
              <a:picLocks noChangeAspect="1"/>
            </p:cNvPicPr>
            <p:nvPr/>
          </p:nvPicPr>
          <p:blipFill>
            <a:blip r:embed="rId6"/>
            <a:stretch>
              <a:fillRect/>
            </a:stretch>
          </p:blipFill>
          <p:spPr>
            <a:xfrm>
              <a:off x="8720776" y="3230985"/>
              <a:ext cx="1991003" cy="1905266"/>
            </a:xfrm>
            <a:prstGeom prst="rect">
              <a:avLst/>
            </a:prstGeom>
          </p:spPr>
        </p:pic>
      </p:grpSp>
      <p:sp>
        <p:nvSpPr>
          <p:cNvPr id="19" name="TextBox 18">
            <a:extLst>
              <a:ext uri="{FF2B5EF4-FFF2-40B4-BE49-F238E27FC236}">
                <a16:creationId xmlns:a16="http://schemas.microsoft.com/office/drawing/2014/main" id="{0B647E0B-B4B5-5DD8-2231-C7818F17ABA2}"/>
              </a:ext>
            </a:extLst>
          </p:cNvPr>
          <p:cNvSpPr txBox="1"/>
          <p:nvPr/>
        </p:nvSpPr>
        <p:spPr>
          <a:xfrm>
            <a:off x="1170049" y="5579313"/>
            <a:ext cx="3023117" cy="707886"/>
          </a:xfrm>
          <a:prstGeom prst="rect">
            <a:avLst/>
          </a:prstGeom>
          <a:noFill/>
        </p:spPr>
        <p:txBody>
          <a:bodyPr wrap="square" rtlCol="0">
            <a:spAutoFit/>
          </a:bodyPr>
          <a:lstStyle/>
          <a:p>
            <a:pPr algn="ctr"/>
            <a:r>
              <a:rPr lang="en-US" sz="2000" dirty="0" err="1"/>
              <a:t>Công</a:t>
            </a:r>
            <a:r>
              <a:rPr lang="en-US" sz="2000" dirty="0"/>
              <a:t> </a:t>
            </a:r>
            <a:r>
              <a:rPr lang="en-US" sz="2000" dirty="0" err="1"/>
              <a:t>nghệ</a:t>
            </a:r>
            <a:r>
              <a:rPr lang="en-US" sz="2000" dirty="0"/>
              <a:t> </a:t>
            </a:r>
            <a:r>
              <a:rPr lang="en-US" sz="2000" dirty="0" err="1"/>
              <a:t>nhận</a:t>
            </a:r>
            <a:r>
              <a:rPr lang="en-US" sz="2000" dirty="0"/>
              <a:t> </a:t>
            </a:r>
            <a:r>
              <a:rPr lang="en-US" sz="2000" dirty="0" err="1"/>
              <a:t>dạng</a:t>
            </a:r>
            <a:r>
              <a:rPr lang="en-US" sz="2000" dirty="0"/>
              <a:t> </a:t>
            </a:r>
            <a:r>
              <a:rPr lang="en-US" sz="2000" dirty="0" err="1"/>
              <a:t>khuôn</a:t>
            </a:r>
            <a:r>
              <a:rPr lang="en-US" sz="2000" dirty="0"/>
              <a:t> </a:t>
            </a:r>
            <a:r>
              <a:rPr lang="en-US" sz="2000" dirty="0" err="1"/>
              <a:t>mặt</a:t>
            </a:r>
            <a:endParaRPr lang="en-US" sz="2000" dirty="0"/>
          </a:p>
        </p:txBody>
      </p:sp>
      <p:sp>
        <p:nvSpPr>
          <p:cNvPr id="20" name="TextBox 19">
            <a:extLst>
              <a:ext uri="{FF2B5EF4-FFF2-40B4-BE49-F238E27FC236}">
                <a16:creationId xmlns:a16="http://schemas.microsoft.com/office/drawing/2014/main" id="{B0B0C6E3-9B87-BCA4-469C-A6A6553E0068}"/>
              </a:ext>
            </a:extLst>
          </p:cNvPr>
          <p:cNvSpPr txBox="1"/>
          <p:nvPr/>
        </p:nvSpPr>
        <p:spPr>
          <a:xfrm>
            <a:off x="8675048" y="5559061"/>
            <a:ext cx="3023117" cy="400110"/>
          </a:xfrm>
          <a:prstGeom prst="rect">
            <a:avLst/>
          </a:prstGeom>
          <a:noFill/>
        </p:spPr>
        <p:txBody>
          <a:bodyPr wrap="square" rtlCol="0">
            <a:spAutoFit/>
          </a:bodyPr>
          <a:lstStyle/>
          <a:p>
            <a:pPr algn="ctr"/>
            <a:r>
              <a:rPr lang="en-US" sz="2000" dirty="0" err="1"/>
              <a:t>Công</a:t>
            </a:r>
            <a:r>
              <a:rPr lang="en-US" sz="2000" dirty="0"/>
              <a:t> </a:t>
            </a:r>
            <a:r>
              <a:rPr lang="en-US" sz="2000" dirty="0" err="1"/>
              <a:t>nghệ</a:t>
            </a:r>
            <a:r>
              <a:rPr lang="en-US" sz="2000" dirty="0"/>
              <a:t> RFID</a:t>
            </a:r>
          </a:p>
        </p:txBody>
      </p:sp>
      <p:sp>
        <p:nvSpPr>
          <p:cNvPr id="21" name="TextBox 20">
            <a:extLst>
              <a:ext uri="{FF2B5EF4-FFF2-40B4-BE49-F238E27FC236}">
                <a16:creationId xmlns:a16="http://schemas.microsoft.com/office/drawing/2014/main" id="{98406468-7022-7625-BFC2-12340AF8EDB0}"/>
              </a:ext>
            </a:extLst>
          </p:cNvPr>
          <p:cNvSpPr txBox="1"/>
          <p:nvPr/>
        </p:nvSpPr>
        <p:spPr>
          <a:xfrm>
            <a:off x="4846494" y="3790020"/>
            <a:ext cx="3023117" cy="400110"/>
          </a:xfrm>
          <a:prstGeom prst="rect">
            <a:avLst/>
          </a:prstGeom>
          <a:noFill/>
        </p:spPr>
        <p:txBody>
          <a:bodyPr wrap="square" rtlCol="0">
            <a:spAutoFit/>
          </a:bodyPr>
          <a:lstStyle/>
          <a:p>
            <a:pPr algn="ctr"/>
            <a:r>
              <a:rPr lang="en-US" sz="2000" dirty="0" err="1"/>
              <a:t>Máy</a:t>
            </a:r>
            <a:r>
              <a:rPr lang="en-US" sz="2000" dirty="0"/>
              <a:t> </a:t>
            </a:r>
            <a:r>
              <a:rPr lang="en-US" sz="2000" dirty="0" err="1"/>
              <a:t>chấm</a:t>
            </a:r>
            <a:r>
              <a:rPr lang="en-US" sz="2000" dirty="0"/>
              <a:t> </a:t>
            </a:r>
            <a:r>
              <a:rPr lang="en-US" sz="2000" dirty="0" err="1"/>
              <a:t>công</a:t>
            </a:r>
            <a:endParaRPr lang="en-US" sz="2000" dirty="0"/>
          </a:p>
        </p:txBody>
      </p:sp>
      <p:sp>
        <p:nvSpPr>
          <p:cNvPr id="22" name="Arrow: Right 21">
            <a:extLst>
              <a:ext uri="{FF2B5EF4-FFF2-40B4-BE49-F238E27FC236}">
                <a16:creationId xmlns:a16="http://schemas.microsoft.com/office/drawing/2014/main" id="{1842BB90-FF16-28E7-B55D-7CE50B2B31A0}"/>
              </a:ext>
            </a:extLst>
          </p:cNvPr>
          <p:cNvSpPr/>
          <p:nvPr/>
        </p:nvSpPr>
        <p:spPr>
          <a:xfrm rot="19371637">
            <a:off x="3738325" y="2877418"/>
            <a:ext cx="735919" cy="338166"/>
          </a:xfrm>
          <a:prstGeom prst="rightArrow">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6533F0CD-E557-75A6-961F-35F651BF31CC}"/>
              </a:ext>
            </a:extLst>
          </p:cNvPr>
          <p:cNvSpPr/>
          <p:nvPr/>
        </p:nvSpPr>
        <p:spPr>
          <a:xfrm rot="12912352">
            <a:off x="8263517" y="2824063"/>
            <a:ext cx="735919" cy="338166"/>
          </a:xfrm>
          <a:prstGeom prst="rightArrow">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Google Shape;114;p14">
            <a:extLst>
              <a:ext uri="{FF2B5EF4-FFF2-40B4-BE49-F238E27FC236}">
                <a16:creationId xmlns:a16="http://schemas.microsoft.com/office/drawing/2014/main" id="{92A58096-30E5-DAE1-50A5-E32AF67137DC}"/>
              </a:ext>
            </a:extLst>
          </p:cNvPr>
          <p:cNvSpPr txBox="1"/>
          <p:nvPr/>
        </p:nvSpPr>
        <p:spPr>
          <a:xfrm>
            <a:off x="0" y="14119"/>
            <a:ext cx="5325155" cy="707846"/>
          </a:xfrm>
          <a:prstGeom prst="rect">
            <a:avLst/>
          </a:prstGeom>
          <a:noFill/>
          <a:ln>
            <a:noFill/>
          </a:ln>
        </p:spPr>
        <p:txBody>
          <a:bodyPr spcFirstLastPara="1" wrap="square" lIns="91425" tIns="45700" rIns="91425" bIns="45700" anchor="t" anchorCtr="0">
            <a:spAutoFit/>
          </a:bodyPr>
          <a:lstStyle/>
          <a:p>
            <a:pPr lvl="0" algn="ctr"/>
            <a:r>
              <a:rPr lang="en-US" sz="4000" b="1" dirty="0">
                <a:solidFill>
                  <a:srgbClr val="2E75B6"/>
                </a:solidFill>
                <a:latin typeface="Calibri"/>
                <a:ea typeface="Calibri"/>
                <a:cs typeface="Calibri"/>
                <a:sym typeface="Calibri"/>
              </a:rPr>
              <a:t>PHẦN 1: GIỚI THIỆU</a:t>
            </a:r>
            <a:endParaRPr lang="en-US" sz="4000" dirty="0"/>
          </a:p>
        </p:txBody>
      </p:sp>
      <p:sp>
        <p:nvSpPr>
          <p:cNvPr id="25" name="Google Shape;114;p14">
            <a:extLst>
              <a:ext uri="{FF2B5EF4-FFF2-40B4-BE49-F238E27FC236}">
                <a16:creationId xmlns:a16="http://schemas.microsoft.com/office/drawing/2014/main" id="{52B455D8-5A7E-496F-1D2B-3B69A6D7322F}"/>
              </a:ext>
            </a:extLst>
          </p:cNvPr>
          <p:cNvSpPr txBox="1"/>
          <p:nvPr/>
        </p:nvSpPr>
        <p:spPr>
          <a:xfrm>
            <a:off x="-634482" y="948010"/>
            <a:ext cx="3955555" cy="55395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000" b="1" dirty="0">
                <a:solidFill>
                  <a:srgbClr val="2E75B6"/>
                </a:solidFill>
                <a:latin typeface="Calibri"/>
                <a:cs typeface="Calibri"/>
                <a:sym typeface="Calibri"/>
              </a:rPr>
              <a:t>2. </a:t>
            </a:r>
            <a:r>
              <a:rPr lang="en-US" sz="3000" b="1" dirty="0" err="1">
                <a:solidFill>
                  <a:srgbClr val="2E75B6"/>
                </a:solidFill>
                <a:latin typeface="Calibri"/>
                <a:cs typeface="Calibri"/>
                <a:sym typeface="Calibri"/>
              </a:rPr>
              <a:t>Giải</a:t>
            </a:r>
            <a:r>
              <a:rPr lang="en-US" sz="3000" b="1" dirty="0">
                <a:solidFill>
                  <a:srgbClr val="2E75B6"/>
                </a:solidFill>
                <a:latin typeface="Calibri"/>
                <a:cs typeface="Calibri"/>
                <a:sym typeface="Calibri"/>
              </a:rPr>
              <a:t> </a:t>
            </a:r>
            <a:r>
              <a:rPr lang="en-US" sz="3000" b="1" dirty="0" err="1">
                <a:solidFill>
                  <a:srgbClr val="2E75B6"/>
                </a:solidFill>
                <a:latin typeface="Calibri"/>
                <a:cs typeface="Calibri"/>
                <a:sym typeface="Calibri"/>
              </a:rPr>
              <a:t>pháp</a:t>
            </a:r>
            <a:endParaRPr lang="vi-VN" sz="3000" dirty="0"/>
          </a:p>
        </p:txBody>
      </p:sp>
    </p:spTree>
    <p:extLst>
      <p:ext uri="{BB962C8B-B14F-4D97-AF65-F5344CB8AC3E}">
        <p14:creationId xmlns:p14="http://schemas.microsoft.com/office/powerpoint/2010/main" val="3621780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
        <p:cNvGrpSpPr/>
        <p:nvPr/>
      </p:nvGrpSpPr>
      <p:grpSpPr>
        <a:xfrm>
          <a:off x="0" y="0"/>
          <a:ext cx="0" cy="0"/>
          <a:chOff x="0" y="0"/>
          <a:chExt cx="0" cy="0"/>
        </a:xfrm>
      </p:grpSpPr>
      <p:pic>
        <p:nvPicPr>
          <p:cNvPr id="88" name="Google Shape;88;p13" descr="Phòng Truyền thông"/>
          <p:cNvPicPr preferRelativeResize="0"/>
          <p:nvPr/>
        </p:nvPicPr>
        <p:blipFill rotWithShape="1">
          <a:blip r:embed="rId4">
            <a:alphaModFix/>
          </a:blip>
          <a:srcRect/>
          <a:stretch/>
        </p:blipFill>
        <p:spPr>
          <a:xfrm>
            <a:off x="11099549" y="84805"/>
            <a:ext cx="1013667" cy="1288732"/>
          </a:xfrm>
          <a:prstGeom prst="rect">
            <a:avLst/>
          </a:prstGeom>
          <a:noFill/>
          <a:ln>
            <a:noFill/>
          </a:ln>
        </p:spPr>
      </p:pic>
      <p:sp>
        <p:nvSpPr>
          <p:cNvPr id="92" name="Google Shape;92;p13"/>
          <p:cNvSpPr txBox="1"/>
          <p:nvPr/>
        </p:nvSpPr>
        <p:spPr>
          <a:xfrm>
            <a:off x="5137285" y="238664"/>
            <a:ext cx="5857593"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000" b="0" i="0" u="none" strike="noStrike" cap="none">
                <a:solidFill>
                  <a:srgbClr val="1F3864"/>
                </a:solidFill>
                <a:latin typeface="Calibri"/>
                <a:ea typeface="Calibri"/>
                <a:cs typeface="Calibri"/>
                <a:sym typeface="Calibri"/>
              </a:rPr>
              <a:t>TRƯỜNG ĐẠI HỌC</a:t>
            </a:r>
            <a:endParaRPr/>
          </a:p>
          <a:p>
            <a:pPr marL="0" marR="0" lvl="0" indent="0" algn="l" rtl="0">
              <a:spcBef>
                <a:spcPts val="0"/>
              </a:spcBef>
              <a:spcAft>
                <a:spcPts val="0"/>
              </a:spcAft>
              <a:buNone/>
            </a:pPr>
            <a:r>
              <a:rPr lang="vi-VN" sz="2400" b="1">
                <a:solidFill>
                  <a:srgbClr val="1F3864"/>
                </a:solidFill>
                <a:latin typeface="Calibri"/>
                <a:ea typeface="Calibri"/>
                <a:cs typeface="Calibri"/>
                <a:sym typeface="Calibri"/>
              </a:rPr>
              <a:t>SƯ PHẠM KỸ THUẬT TP. HỒ CHÍ MINH</a:t>
            </a:r>
            <a:endParaRPr/>
          </a:p>
        </p:txBody>
      </p:sp>
      <p:sp>
        <p:nvSpPr>
          <p:cNvPr id="93" name="Google Shape;93;p13"/>
          <p:cNvSpPr/>
          <p:nvPr/>
        </p:nvSpPr>
        <p:spPr>
          <a:xfrm>
            <a:off x="5241955" y="1008105"/>
            <a:ext cx="5857593" cy="45719"/>
          </a:xfrm>
          <a:prstGeom prst="rect">
            <a:avLst/>
          </a:prstGeom>
          <a:solidFill>
            <a:srgbClr val="2E75B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 name="Google Shape;94;p13"/>
          <p:cNvSpPr/>
          <p:nvPr/>
        </p:nvSpPr>
        <p:spPr>
          <a:xfrm rot="5400000">
            <a:off x="10331134" y="652527"/>
            <a:ext cx="1110868" cy="45719"/>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 name="Google Shape;96;p13"/>
          <p:cNvSpPr txBox="1"/>
          <p:nvPr/>
        </p:nvSpPr>
        <p:spPr>
          <a:xfrm>
            <a:off x="5597237" y="3119610"/>
            <a:ext cx="6594764" cy="1569620"/>
          </a:xfrm>
          <a:prstGeom prst="rect">
            <a:avLst/>
          </a:prstGeom>
          <a:noFill/>
          <a:ln>
            <a:noFill/>
          </a:ln>
        </p:spPr>
        <p:txBody>
          <a:bodyPr spcFirstLastPara="1" wrap="square" lIns="91425" tIns="45700" rIns="91425" bIns="45700" anchor="t" anchorCtr="0">
            <a:spAutoFit/>
          </a:bodyPr>
          <a:lstStyle/>
          <a:p>
            <a:pPr lvl="0" algn="ctr"/>
            <a:r>
              <a:rPr lang="en-US" sz="4800" b="1" dirty="0">
                <a:solidFill>
                  <a:srgbClr val="2E75B6"/>
                </a:solidFill>
                <a:latin typeface="Calibri"/>
                <a:ea typeface="Calibri"/>
                <a:cs typeface="Calibri"/>
                <a:sym typeface="Calibri"/>
              </a:rPr>
              <a:t>PHẦN 2: CƠ SỞ LÝ THUYẾT</a:t>
            </a:r>
            <a:endParaRPr lang="en-US" sz="4800" dirty="0"/>
          </a:p>
        </p:txBody>
      </p:sp>
      <p:grpSp>
        <p:nvGrpSpPr>
          <p:cNvPr id="2" name="Group 1">
            <a:extLst>
              <a:ext uri="{FF2B5EF4-FFF2-40B4-BE49-F238E27FC236}">
                <a16:creationId xmlns:a16="http://schemas.microsoft.com/office/drawing/2014/main" id="{9F431367-2DE3-8C6A-8F49-746D98BFA833}"/>
              </a:ext>
            </a:extLst>
          </p:cNvPr>
          <p:cNvGrpSpPr/>
          <p:nvPr/>
        </p:nvGrpSpPr>
        <p:grpSpPr>
          <a:xfrm>
            <a:off x="415323" y="238664"/>
            <a:ext cx="1222375" cy="1231085"/>
            <a:chOff x="49373" y="64198"/>
            <a:chExt cx="1222375" cy="1231085"/>
          </a:xfrm>
        </p:grpSpPr>
        <p:sp>
          <p:nvSpPr>
            <p:cNvPr id="3" name="Oval 2">
              <a:extLst>
                <a:ext uri="{FF2B5EF4-FFF2-40B4-BE49-F238E27FC236}">
                  <a16:creationId xmlns:a16="http://schemas.microsoft.com/office/drawing/2014/main" id="{B5FEAA1C-7695-65A6-2669-CB737888C0E1}"/>
                </a:ext>
              </a:extLst>
            </p:cNvPr>
            <p:cNvSpPr/>
            <p:nvPr/>
          </p:nvSpPr>
          <p:spPr>
            <a:xfrm>
              <a:off x="49373" y="72908"/>
              <a:ext cx="1222375" cy="122237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pic>
          <p:nvPicPr>
            <p:cNvPr id="4" name="Picture 3">
              <a:extLst>
                <a:ext uri="{FF2B5EF4-FFF2-40B4-BE49-F238E27FC236}">
                  <a16:creationId xmlns:a16="http://schemas.microsoft.com/office/drawing/2014/main" id="{D5F9B11D-1A08-AF97-BA7F-B1EBDBD206BC}"/>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73" y="64198"/>
              <a:ext cx="1222375" cy="1222375"/>
            </a:xfrm>
            <a:prstGeom prst="rect">
              <a:avLst/>
            </a:prstGeom>
            <a:noFill/>
            <a:ln>
              <a:noFill/>
            </a:ln>
          </p:spPr>
        </p:pic>
      </p:grpSp>
    </p:spTree>
    <p:extLst>
      <p:ext uri="{BB962C8B-B14F-4D97-AF65-F5344CB8AC3E}">
        <p14:creationId xmlns:p14="http://schemas.microsoft.com/office/powerpoint/2010/main" val="780342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2"/>
        <p:cNvGrpSpPr/>
        <p:nvPr/>
      </p:nvGrpSpPr>
      <p:grpSpPr>
        <a:xfrm>
          <a:off x="0" y="0"/>
          <a:ext cx="0" cy="0"/>
          <a:chOff x="0" y="0"/>
          <a:chExt cx="0" cy="0"/>
        </a:xfrm>
      </p:grpSpPr>
      <p:cxnSp>
        <p:nvCxnSpPr>
          <p:cNvPr id="104" name="Google Shape;104;p14"/>
          <p:cNvCxnSpPr/>
          <p:nvPr/>
        </p:nvCxnSpPr>
        <p:spPr>
          <a:xfrm>
            <a:off x="598123" y="706178"/>
            <a:ext cx="11593877" cy="0"/>
          </a:xfrm>
          <a:prstGeom prst="straightConnector1">
            <a:avLst/>
          </a:prstGeom>
          <a:noFill/>
          <a:ln w="28575" cap="flat" cmpd="sng">
            <a:solidFill>
              <a:srgbClr val="2F5496"/>
            </a:solidFill>
            <a:prstDash val="solid"/>
            <a:miter lim="800000"/>
            <a:headEnd type="none" w="sm" len="sm"/>
            <a:tailEnd type="none" w="sm" len="sm"/>
          </a:ln>
        </p:spPr>
      </p:cxnSp>
      <p:cxnSp>
        <p:nvCxnSpPr>
          <p:cNvPr id="105" name="Google Shape;105;p14"/>
          <p:cNvCxnSpPr/>
          <p:nvPr/>
        </p:nvCxnSpPr>
        <p:spPr>
          <a:xfrm>
            <a:off x="-47982" y="792111"/>
            <a:ext cx="12239982" cy="0"/>
          </a:xfrm>
          <a:prstGeom prst="straightConnector1">
            <a:avLst/>
          </a:prstGeom>
          <a:noFill/>
          <a:ln w="28575" cap="flat" cmpd="sng">
            <a:solidFill>
              <a:srgbClr val="C00000"/>
            </a:solidFill>
            <a:prstDash val="solid"/>
            <a:miter lim="800000"/>
            <a:headEnd type="none" w="sm" len="sm"/>
            <a:tailEnd type="none" w="sm" len="sm"/>
          </a:ln>
        </p:spPr>
      </p:cxnSp>
      <p:cxnSp>
        <p:nvCxnSpPr>
          <p:cNvPr id="106" name="Google Shape;106;p14"/>
          <p:cNvCxnSpPr/>
          <p:nvPr/>
        </p:nvCxnSpPr>
        <p:spPr>
          <a:xfrm>
            <a:off x="-8462" y="6589412"/>
            <a:ext cx="12200462" cy="0"/>
          </a:xfrm>
          <a:prstGeom prst="straightConnector1">
            <a:avLst/>
          </a:prstGeom>
          <a:noFill/>
          <a:ln w="28575" cap="flat" cmpd="sng">
            <a:solidFill>
              <a:srgbClr val="2E75B5"/>
            </a:solidFill>
            <a:prstDash val="solid"/>
            <a:miter lim="800000"/>
            <a:headEnd type="none" w="sm" len="sm"/>
            <a:tailEnd type="none" w="sm" len="sm"/>
          </a:ln>
        </p:spPr>
      </p:cxnSp>
      <p:cxnSp>
        <p:nvCxnSpPr>
          <p:cNvPr id="107" name="Google Shape;107;p14"/>
          <p:cNvCxnSpPr/>
          <p:nvPr/>
        </p:nvCxnSpPr>
        <p:spPr>
          <a:xfrm>
            <a:off x="142017" y="1810693"/>
            <a:ext cx="0" cy="5047307"/>
          </a:xfrm>
          <a:prstGeom prst="straightConnector1">
            <a:avLst/>
          </a:prstGeom>
          <a:noFill/>
          <a:ln w="28575" cap="flat" cmpd="sng">
            <a:solidFill>
              <a:srgbClr val="C00000"/>
            </a:solidFill>
            <a:prstDash val="solid"/>
            <a:miter lim="800000"/>
            <a:headEnd type="none" w="sm" len="sm"/>
            <a:tailEnd type="none" w="sm" len="sm"/>
          </a:ln>
        </p:spPr>
      </p:cxnSp>
      <p:sp>
        <p:nvSpPr>
          <p:cNvPr id="108" name="Google Shape;108;p14"/>
          <p:cNvSpPr/>
          <p:nvPr/>
        </p:nvSpPr>
        <p:spPr>
          <a:xfrm flipH="1">
            <a:off x="11126715" y="6580360"/>
            <a:ext cx="1074929" cy="277640"/>
          </a:xfrm>
          <a:prstGeom prst="snip1Rect">
            <a:avLst>
              <a:gd name="adj" fmla="val 50000"/>
            </a:avLst>
          </a:prstGeom>
          <a:solidFill>
            <a:srgbClr val="2E75B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09" name="Google Shape;109;p14"/>
          <p:cNvCxnSpPr/>
          <p:nvPr/>
        </p:nvCxnSpPr>
        <p:spPr>
          <a:xfrm rot="5400000">
            <a:off x="11655168" y="6043174"/>
            <a:ext cx="516000" cy="461700"/>
          </a:xfrm>
          <a:prstGeom prst="bentConnector3">
            <a:avLst>
              <a:gd name="adj1" fmla="val 99132"/>
            </a:avLst>
          </a:prstGeom>
          <a:noFill/>
          <a:ln w="28575" cap="flat" cmpd="sng">
            <a:solidFill>
              <a:srgbClr val="C00000"/>
            </a:solidFill>
            <a:prstDash val="solid"/>
            <a:miter lim="800000"/>
            <a:headEnd type="none" w="sm" len="sm"/>
            <a:tailEnd type="none" w="sm" len="sm"/>
          </a:ln>
        </p:spPr>
      </p:cxnSp>
      <p:sp>
        <p:nvSpPr>
          <p:cNvPr id="116" name="Google Shape;116;p14"/>
          <p:cNvSpPr txBox="1"/>
          <p:nvPr/>
        </p:nvSpPr>
        <p:spPr>
          <a:xfrm>
            <a:off x="11561903" y="6534513"/>
            <a:ext cx="673143"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lt1"/>
                </a:solidFill>
                <a:latin typeface="Calibri"/>
                <a:cs typeface="Calibri"/>
                <a:sym typeface="Calibri"/>
              </a:rPr>
              <a:t>4</a:t>
            </a:r>
            <a:endParaRPr dirty="0"/>
          </a:p>
        </p:txBody>
      </p:sp>
      <p:sp>
        <p:nvSpPr>
          <p:cNvPr id="2" name="TextBox 1">
            <a:extLst>
              <a:ext uri="{FF2B5EF4-FFF2-40B4-BE49-F238E27FC236}">
                <a16:creationId xmlns:a16="http://schemas.microsoft.com/office/drawing/2014/main" id="{BCD7D843-B65D-377D-64A0-B404C338DF37}"/>
              </a:ext>
            </a:extLst>
          </p:cNvPr>
          <p:cNvSpPr txBox="1"/>
          <p:nvPr/>
        </p:nvSpPr>
        <p:spPr>
          <a:xfrm>
            <a:off x="759387" y="2123039"/>
            <a:ext cx="5914643" cy="3420873"/>
          </a:xfrm>
          <a:prstGeom prst="rect">
            <a:avLst/>
          </a:prstGeom>
          <a:noFill/>
        </p:spPr>
        <p:txBody>
          <a:bodyPr wrap="square" rtlCol="0">
            <a:spAutoFit/>
          </a:bodyPr>
          <a:lstStyle/>
          <a:p>
            <a:pPr marL="342900" indent="-342900">
              <a:lnSpc>
                <a:spcPct val="150000"/>
              </a:lnSpc>
              <a:spcBef>
                <a:spcPts val="600"/>
              </a:spcBef>
              <a:buFont typeface="Arial" panose="020B0604020202020204" pitchFamily="34" charset="0"/>
              <a:buChar char="•"/>
            </a:pPr>
            <a:r>
              <a:rPr lang="en-US" sz="2000" b="0" i="0" dirty="0" err="1">
                <a:solidFill>
                  <a:schemeClr val="tx1"/>
                </a:solidFill>
                <a:effectLst/>
                <a:latin typeface="Arial "/>
              </a:rPr>
              <a:t>Mạng</a:t>
            </a:r>
            <a:r>
              <a:rPr lang="en-US" sz="2000" b="0" i="0" dirty="0">
                <a:solidFill>
                  <a:schemeClr val="tx1"/>
                </a:solidFill>
                <a:effectLst/>
                <a:latin typeface="Arial "/>
              </a:rPr>
              <a:t> CNN </a:t>
            </a:r>
            <a:r>
              <a:rPr lang="en-US" sz="2000" b="0" i="0" dirty="0" err="1">
                <a:solidFill>
                  <a:schemeClr val="tx1"/>
                </a:solidFill>
                <a:effectLst/>
                <a:latin typeface="Arial "/>
              </a:rPr>
              <a:t>FaceNet</a:t>
            </a:r>
            <a:r>
              <a:rPr lang="en-US" sz="2000" b="0" i="0" dirty="0">
                <a:solidFill>
                  <a:schemeClr val="tx1"/>
                </a:solidFill>
                <a:effectLst/>
                <a:latin typeface="Arial "/>
              </a:rPr>
              <a:t> </a:t>
            </a:r>
            <a:r>
              <a:rPr lang="en-US" sz="2000" b="0" i="0" dirty="0" err="1">
                <a:solidFill>
                  <a:schemeClr val="tx1"/>
                </a:solidFill>
                <a:effectLst/>
                <a:latin typeface="Arial "/>
              </a:rPr>
              <a:t>là</a:t>
            </a:r>
            <a:r>
              <a:rPr lang="en-US" sz="2000" b="0" i="0" dirty="0">
                <a:solidFill>
                  <a:schemeClr val="tx1"/>
                </a:solidFill>
                <a:effectLst/>
                <a:latin typeface="Arial "/>
              </a:rPr>
              <a:t> </a:t>
            </a:r>
            <a:r>
              <a:rPr lang="en-US" sz="2000" b="0" i="0" dirty="0" err="1">
                <a:solidFill>
                  <a:schemeClr val="tx1"/>
                </a:solidFill>
                <a:effectLst/>
                <a:latin typeface="Arial "/>
              </a:rPr>
              <a:t>một</a:t>
            </a:r>
            <a:r>
              <a:rPr lang="en-US" sz="2000" b="0" i="0" dirty="0">
                <a:solidFill>
                  <a:schemeClr val="tx1"/>
                </a:solidFill>
                <a:effectLst/>
                <a:latin typeface="Arial "/>
              </a:rPr>
              <a:t> </a:t>
            </a:r>
            <a:r>
              <a:rPr lang="en-US" sz="2000" b="0" i="0" dirty="0" err="1">
                <a:solidFill>
                  <a:schemeClr val="tx1"/>
                </a:solidFill>
                <a:effectLst/>
                <a:latin typeface="Arial "/>
              </a:rPr>
              <a:t>mô</a:t>
            </a:r>
            <a:r>
              <a:rPr lang="en-US" sz="2000" b="0" i="0" dirty="0">
                <a:solidFill>
                  <a:schemeClr val="tx1"/>
                </a:solidFill>
                <a:effectLst/>
                <a:latin typeface="Arial "/>
              </a:rPr>
              <a:t> </a:t>
            </a:r>
            <a:r>
              <a:rPr lang="en-US" sz="2000" b="0" i="0" dirty="0" err="1">
                <a:solidFill>
                  <a:schemeClr val="tx1"/>
                </a:solidFill>
                <a:effectLst/>
                <a:latin typeface="Arial "/>
              </a:rPr>
              <a:t>hình</a:t>
            </a:r>
            <a:r>
              <a:rPr lang="en-US" sz="2000" b="0" i="0" dirty="0">
                <a:solidFill>
                  <a:schemeClr val="tx1"/>
                </a:solidFill>
                <a:effectLst/>
                <a:latin typeface="Arial "/>
              </a:rPr>
              <a:t> </a:t>
            </a:r>
            <a:r>
              <a:rPr lang="en-US" sz="2000" b="0" i="0" dirty="0" err="1">
                <a:solidFill>
                  <a:schemeClr val="tx1"/>
                </a:solidFill>
                <a:effectLst/>
                <a:latin typeface="Arial "/>
              </a:rPr>
              <a:t>nhận</a:t>
            </a:r>
            <a:r>
              <a:rPr lang="en-US" sz="2000" b="0" i="0" dirty="0">
                <a:solidFill>
                  <a:schemeClr val="tx1"/>
                </a:solidFill>
                <a:effectLst/>
                <a:latin typeface="Arial "/>
              </a:rPr>
              <a:t> </a:t>
            </a:r>
            <a:r>
              <a:rPr lang="en-US" sz="2000" b="0" i="0" dirty="0" err="1">
                <a:solidFill>
                  <a:schemeClr val="tx1"/>
                </a:solidFill>
                <a:effectLst/>
                <a:latin typeface="Arial "/>
              </a:rPr>
              <a:t>dạng</a:t>
            </a:r>
            <a:r>
              <a:rPr lang="en-US" sz="2000" b="0" i="0" dirty="0">
                <a:solidFill>
                  <a:schemeClr val="tx1"/>
                </a:solidFill>
                <a:effectLst/>
                <a:latin typeface="Arial "/>
              </a:rPr>
              <a:t> </a:t>
            </a:r>
            <a:r>
              <a:rPr lang="en-US" sz="2000" b="0" i="0" dirty="0" err="1">
                <a:solidFill>
                  <a:schemeClr val="tx1"/>
                </a:solidFill>
                <a:effectLst/>
                <a:latin typeface="Arial "/>
              </a:rPr>
              <a:t>khuôn</a:t>
            </a:r>
            <a:r>
              <a:rPr lang="en-US" sz="2000" b="0" i="0" dirty="0">
                <a:solidFill>
                  <a:schemeClr val="tx1"/>
                </a:solidFill>
                <a:effectLst/>
                <a:latin typeface="Arial "/>
              </a:rPr>
              <a:t> </a:t>
            </a:r>
            <a:r>
              <a:rPr lang="en-US" sz="2000" b="0" i="0" dirty="0" err="1">
                <a:solidFill>
                  <a:schemeClr val="tx1"/>
                </a:solidFill>
                <a:effectLst/>
                <a:latin typeface="Arial "/>
              </a:rPr>
              <a:t>mặt</a:t>
            </a:r>
            <a:r>
              <a:rPr lang="en-US" sz="2000" b="0" i="0" dirty="0">
                <a:solidFill>
                  <a:schemeClr val="tx1"/>
                </a:solidFill>
                <a:effectLst/>
                <a:latin typeface="Arial "/>
              </a:rPr>
              <a:t> </a:t>
            </a:r>
            <a:r>
              <a:rPr lang="en-US" sz="2000" b="0" i="0" dirty="0" err="1">
                <a:solidFill>
                  <a:schemeClr val="tx1"/>
                </a:solidFill>
                <a:effectLst/>
                <a:latin typeface="Arial "/>
              </a:rPr>
              <a:t>sử</a:t>
            </a:r>
            <a:r>
              <a:rPr lang="en-US" sz="2000" b="0" i="0" dirty="0">
                <a:solidFill>
                  <a:schemeClr val="tx1"/>
                </a:solidFill>
                <a:effectLst/>
                <a:latin typeface="Arial "/>
              </a:rPr>
              <a:t> </a:t>
            </a:r>
            <a:r>
              <a:rPr lang="en-US" sz="2000" b="0" i="0" dirty="0" err="1">
                <a:solidFill>
                  <a:schemeClr val="tx1"/>
                </a:solidFill>
                <a:effectLst/>
                <a:latin typeface="Arial "/>
              </a:rPr>
              <a:t>dụng</a:t>
            </a:r>
            <a:r>
              <a:rPr lang="en-US" sz="2000" b="0" i="0" dirty="0">
                <a:solidFill>
                  <a:schemeClr val="tx1"/>
                </a:solidFill>
                <a:effectLst/>
                <a:latin typeface="Arial "/>
              </a:rPr>
              <a:t> </a:t>
            </a:r>
            <a:r>
              <a:rPr lang="en-US" sz="2000" b="0" i="0" dirty="0" err="1">
                <a:solidFill>
                  <a:schemeClr val="tx1"/>
                </a:solidFill>
                <a:effectLst/>
                <a:latin typeface="Arial "/>
              </a:rPr>
              <a:t>mạng</a:t>
            </a:r>
            <a:r>
              <a:rPr lang="en-US" sz="2000" b="0" i="0" dirty="0">
                <a:solidFill>
                  <a:schemeClr val="tx1"/>
                </a:solidFill>
                <a:effectLst/>
                <a:latin typeface="Arial "/>
              </a:rPr>
              <a:t> CNN.</a:t>
            </a:r>
          </a:p>
          <a:p>
            <a:pPr marL="342900" indent="-342900">
              <a:lnSpc>
                <a:spcPct val="150000"/>
              </a:lnSpc>
              <a:spcBef>
                <a:spcPts val="600"/>
              </a:spcBef>
              <a:buFont typeface="Arial" panose="020B0604020202020204" pitchFamily="34" charset="0"/>
              <a:buChar char="•"/>
            </a:pPr>
            <a:r>
              <a:rPr lang="vi-VN" sz="2000" b="0" i="0" dirty="0">
                <a:solidFill>
                  <a:schemeClr val="tx1"/>
                </a:solidFill>
                <a:effectLst/>
                <a:latin typeface="Arial "/>
              </a:rPr>
              <a:t>FaceNet biểu diễn khuôn mặt dưới dạng một vector số thực.</a:t>
            </a:r>
            <a:endParaRPr lang="en-US" sz="2000" b="0" i="0" dirty="0">
              <a:solidFill>
                <a:schemeClr val="tx1"/>
              </a:solidFill>
              <a:effectLst/>
              <a:latin typeface="Arial "/>
            </a:endParaRPr>
          </a:p>
          <a:p>
            <a:pPr marL="342900" indent="-342900">
              <a:lnSpc>
                <a:spcPct val="150000"/>
              </a:lnSpc>
              <a:spcBef>
                <a:spcPts val="600"/>
              </a:spcBef>
              <a:buFont typeface="Arial" panose="020B0604020202020204" pitchFamily="34" charset="0"/>
              <a:buChar char="•"/>
            </a:pPr>
            <a:r>
              <a:rPr lang="en-US" sz="2000" dirty="0">
                <a:solidFill>
                  <a:schemeClr val="tx1"/>
                </a:solidFill>
                <a:latin typeface="Arial "/>
              </a:rPr>
              <a:t>S</a:t>
            </a:r>
            <a:r>
              <a:rPr lang="vi-VN" sz="2000" b="0" i="0" dirty="0">
                <a:solidFill>
                  <a:schemeClr val="tx1"/>
                </a:solidFill>
                <a:effectLst/>
                <a:latin typeface="Arial "/>
              </a:rPr>
              <a:t>ử dụng</a:t>
            </a:r>
            <a:r>
              <a:rPr lang="en-US" sz="2000" b="0" i="0" dirty="0">
                <a:solidFill>
                  <a:schemeClr val="tx1"/>
                </a:solidFill>
                <a:effectLst/>
                <a:latin typeface="Arial "/>
              </a:rPr>
              <a:t> </a:t>
            </a:r>
            <a:r>
              <a:rPr lang="en-US" sz="2000" b="0" i="0" dirty="0" err="1">
                <a:solidFill>
                  <a:schemeClr val="tx1"/>
                </a:solidFill>
                <a:effectLst/>
                <a:latin typeface="Arial "/>
              </a:rPr>
              <a:t>hàm</a:t>
            </a:r>
            <a:r>
              <a:rPr lang="vi-VN" sz="2000" b="0" i="0" dirty="0">
                <a:solidFill>
                  <a:schemeClr val="tx1"/>
                </a:solidFill>
                <a:effectLst/>
                <a:latin typeface="Arial "/>
              </a:rPr>
              <a:t> triplet loss để đảm bảo rằng khuôn mặt của một người gần nhau hơn so với những người khác.</a:t>
            </a:r>
            <a:endParaRPr lang="en-US" sz="2000" dirty="0">
              <a:solidFill>
                <a:schemeClr val="tx1"/>
              </a:solidFill>
              <a:latin typeface="Arial "/>
            </a:endParaRPr>
          </a:p>
        </p:txBody>
      </p:sp>
      <p:pic>
        <p:nvPicPr>
          <p:cNvPr id="3" name="Picture 2" descr="Face recognition with MTCNN and FaceNet – Tran Van Huy – Artificial  Intellegence">
            <a:extLst>
              <a:ext uri="{FF2B5EF4-FFF2-40B4-BE49-F238E27FC236}">
                <a16:creationId xmlns:a16="http://schemas.microsoft.com/office/drawing/2014/main" id="{33757E42-A590-FCDE-36A7-BD6E9F36651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02164" y="2234468"/>
            <a:ext cx="4530449" cy="2061247"/>
          </a:xfrm>
          <a:prstGeom prst="rect">
            <a:avLst/>
          </a:prstGeom>
          <a:noFill/>
          <a:ln w="28575">
            <a:solidFill>
              <a:schemeClr val="accent1"/>
            </a:solidFill>
          </a:ln>
        </p:spPr>
      </p:pic>
      <p:sp>
        <p:nvSpPr>
          <p:cNvPr id="5" name="TextBox 4">
            <a:extLst>
              <a:ext uri="{FF2B5EF4-FFF2-40B4-BE49-F238E27FC236}">
                <a16:creationId xmlns:a16="http://schemas.microsoft.com/office/drawing/2014/main" id="{EB0F04B2-BE1D-58C3-F11B-F37CC896C382}"/>
              </a:ext>
            </a:extLst>
          </p:cNvPr>
          <p:cNvSpPr txBox="1"/>
          <p:nvPr/>
        </p:nvSpPr>
        <p:spPr>
          <a:xfrm>
            <a:off x="7219382" y="4439169"/>
            <a:ext cx="4285652" cy="707886"/>
          </a:xfrm>
          <a:prstGeom prst="rect">
            <a:avLst/>
          </a:prstGeom>
          <a:noFill/>
        </p:spPr>
        <p:txBody>
          <a:bodyPr wrap="square">
            <a:spAutoFit/>
          </a:bodyPr>
          <a:lstStyle/>
          <a:p>
            <a:pPr algn="ctr"/>
            <a:r>
              <a:rPr lang="en-US" sz="2000" dirty="0" err="1">
                <a:solidFill>
                  <a:srgbClr val="000000"/>
                </a:solidFill>
                <a:effectLst/>
                <a:latin typeface="Arial "/>
                <a:ea typeface="Times New Roman" panose="02020603050405020304" pitchFamily="18" charset="0"/>
              </a:rPr>
              <a:t>Ảnh</a:t>
            </a:r>
            <a:r>
              <a:rPr lang="en-US" sz="2000" dirty="0">
                <a:solidFill>
                  <a:srgbClr val="000000"/>
                </a:solidFill>
                <a:effectLst/>
                <a:latin typeface="Arial "/>
                <a:ea typeface="Times New Roman" panose="02020603050405020304" pitchFamily="18" charset="0"/>
              </a:rPr>
              <a:t> </a:t>
            </a:r>
            <a:r>
              <a:rPr lang="en-US" sz="2000" dirty="0" err="1">
                <a:solidFill>
                  <a:srgbClr val="000000"/>
                </a:solidFill>
                <a:effectLst/>
                <a:latin typeface="Arial "/>
                <a:ea typeface="Times New Roman" panose="02020603050405020304" pitchFamily="18" charset="0"/>
              </a:rPr>
              <a:t>gương</a:t>
            </a:r>
            <a:r>
              <a:rPr lang="en-US" sz="2000" dirty="0">
                <a:solidFill>
                  <a:srgbClr val="000000"/>
                </a:solidFill>
                <a:effectLst/>
                <a:latin typeface="Arial "/>
                <a:ea typeface="Times New Roman" panose="02020603050405020304" pitchFamily="18" charset="0"/>
              </a:rPr>
              <a:t> </a:t>
            </a:r>
            <a:r>
              <a:rPr lang="en-US" sz="2000" dirty="0" err="1">
                <a:solidFill>
                  <a:srgbClr val="000000"/>
                </a:solidFill>
                <a:effectLst/>
                <a:latin typeface="Arial "/>
                <a:ea typeface="Times New Roman" panose="02020603050405020304" pitchFamily="18" charset="0"/>
              </a:rPr>
              <a:t>mặt</a:t>
            </a:r>
            <a:r>
              <a:rPr lang="en-US" sz="2000" dirty="0">
                <a:solidFill>
                  <a:srgbClr val="000000"/>
                </a:solidFill>
                <a:effectLst/>
                <a:latin typeface="Arial "/>
                <a:ea typeface="Times New Roman" panose="02020603050405020304" pitchFamily="18" charset="0"/>
              </a:rPr>
              <a:t> </a:t>
            </a:r>
            <a:r>
              <a:rPr lang="en-US" sz="2000" dirty="0" err="1">
                <a:solidFill>
                  <a:srgbClr val="000000"/>
                </a:solidFill>
                <a:effectLst/>
                <a:latin typeface="Arial "/>
                <a:ea typeface="Times New Roman" panose="02020603050405020304" pitchFamily="18" charset="0"/>
              </a:rPr>
              <a:t>người</a:t>
            </a:r>
            <a:r>
              <a:rPr lang="en-US" sz="2000" dirty="0">
                <a:solidFill>
                  <a:srgbClr val="000000"/>
                </a:solidFill>
                <a:effectLst/>
                <a:latin typeface="Arial "/>
                <a:ea typeface="Times New Roman" panose="02020603050405020304" pitchFamily="18" charset="0"/>
              </a:rPr>
              <a:t> </a:t>
            </a:r>
            <a:r>
              <a:rPr lang="en-US" sz="2000" dirty="0" err="1">
                <a:solidFill>
                  <a:srgbClr val="000000"/>
                </a:solidFill>
                <a:effectLst/>
                <a:latin typeface="Arial "/>
                <a:ea typeface="Times New Roman" panose="02020603050405020304" pitchFamily="18" charset="0"/>
              </a:rPr>
              <a:t>được</a:t>
            </a:r>
            <a:r>
              <a:rPr lang="en-US" sz="2000" dirty="0">
                <a:solidFill>
                  <a:srgbClr val="000000"/>
                </a:solidFill>
                <a:effectLst/>
                <a:latin typeface="Arial "/>
                <a:ea typeface="Times New Roman" panose="02020603050405020304" pitchFamily="18" charset="0"/>
              </a:rPr>
              <a:t> </a:t>
            </a:r>
            <a:r>
              <a:rPr lang="en-US" sz="2000" dirty="0" err="1">
                <a:solidFill>
                  <a:srgbClr val="000000"/>
                </a:solidFill>
                <a:effectLst/>
                <a:latin typeface="Arial "/>
                <a:ea typeface="Times New Roman" panose="02020603050405020304" pitchFamily="18" charset="0"/>
              </a:rPr>
              <a:t>nhúng</a:t>
            </a:r>
            <a:r>
              <a:rPr lang="en-US" sz="2000" dirty="0">
                <a:solidFill>
                  <a:srgbClr val="000000"/>
                </a:solidFill>
                <a:effectLst/>
                <a:latin typeface="Arial "/>
                <a:ea typeface="Times New Roman" panose="02020603050405020304" pitchFamily="18" charset="0"/>
              </a:rPr>
              <a:t> </a:t>
            </a:r>
            <a:r>
              <a:rPr lang="en-US" sz="2000" dirty="0" err="1">
                <a:solidFill>
                  <a:srgbClr val="000000"/>
                </a:solidFill>
                <a:effectLst/>
                <a:latin typeface="Arial "/>
                <a:ea typeface="Times New Roman" panose="02020603050405020304" pitchFamily="18" charset="0"/>
              </a:rPr>
              <a:t>bởi</a:t>
            </a:r>
            <a:r>
              <a:rPr lang="en-US" sz="2000" dirty="0">
                <a:solidFill>
                  <a:srgbClr val="000000"/>
                </a:solidFill>
                <a:effectLst/>
                <a:latin typeface="Arial "/>
                <a:ea typeface="Times New Roman" panose="02020603050405020304" pitchFamily="18" charset="0"/>
              </a:rPr>
              <a:t> </a:t>
            </a:r>
            <a:r>
              <a:rPr lang="en-US" sz="2000" dirty="0" err="1">
                <a:solidFill>
                  <a:srgbClr val="000000"/>
                </a:solidFill>
                <a:effectLst/>
                <a:latin typeface="Arial "/>
                <a:ea typeface="Times New Roman" panose="02020603050405020304" pitchFamily="18" charset="0"/>
              </a:rPr>
              <a:t>FaceNet</a:t>
            </a:r>
            <a:endParaRPr lang="en-US" sz="2000" dirty="0">
              <a:latin typeface="Arial "/>
            </a:endParaRPr>
          </a:p>
        </p:txBody>
      </p:sp>
      <p:sp>
        <p:nvSpPr>
          <p:cNvPr id="6" name="Google Shape;114;p14">
            <a:extLst>
              <a:ext uri="{FF2B5EF4-FFF2-40B4-BE49-F238E27FC236}">
                <a16:creationId xmlns:a16="http://schemas.microsoft.com/office/drawing/2014/main" id="{5F9D735F-07BD-EF14-7737-F6237DDC6B84}"/>
              </a:ext>
            </a:extLst>
          </p:cNvPr>
          <p:cNvSpPr txBox="1"/>
          <p:nvPr/>
        </p:nvSpPr>
        <p:spPr>
          <a:xfrm>
            <a:off x="-1755286" y="949795"/>
            <a:ext cx="7695321" cy="55395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000" b="1" dirty="0">
                <a:solidFill>
                  <a:srgbClr val="2E75B6"/>
                </a:solidFill>
                <a:latin typeface="Calibri"/>
                <a:cs typeface="Calibri"/>
                <a:sym typeface="Calibri"/>
              </a:rPr>
              <a:t>1. </a:t>
            </a:r>
            <a:r>
              <a:rPr lang="en-US" sz="3000" b="1" dirty="0" err="1">
                <a:solidFill>
                  <a:srgbClr val="2E75B6"/>
                </a:solidFill>
                <a:latin typeface="Calibri"/>
                <a:cs typeface="Calibri"/>
                <a:sym typeface="Calibri"/>
              </a:rPr>
              <a:t>Mạng</a:t>
            </a:r>
            <a:r>
              <a:rPr lang="en-US" sz="3000" b="1" dirty="0">
                <a:solidFill>
                  <a:srgbClr val="2E75B6"/>
                </a:solidFill>
                <a:latin typeface="Calibri"/>
                <a:cs typeface="Calibri"/>
                <a:sym typeface="Calibri"/>
              </a:rPr>
              <a:t> CNN </a:t>
            </a:r>
            <a:r>
              <a:rPr lang="en-US" sz="3000" b="1" dirty="0" err="1">
                <a:solidFill>
                  <a:srgbClr val="2E75B6"/>
                </a:solidFill>
                <a:latin typeface="Calibri"/>
                <a:cs typeface="Calibri"/>
                <a:sym typeface="Calibri"/>
              </a:rPr>
              <a:t>FaceNet</a:t>
            </a:r>
            <a:endParaRPr lang="vi-VN" sz="3000" dirty="0"/>
          </a:p>
        </p:txBody>
      </p:sp>
      <p:sp>
        <p:nvSpPr>
          <p:cNvPr id="7" name="Google Shape;96;p13">
            <a:extLst>
              <a:ext uri="{FF2B5EF4-FFF2-40B4-BE49-F238E27FC236}">
                <a16:creationId xmlns:a16="http://schemas.microsoft.com/office/drawing/2014/main" id="{7C889B6F-3E6F-18C3-842D-8608339DC5C8}"/>
              </a:ext>
            </a:extLst>
          </p:cNvPr>
          <p:cNvSpPr txBox="1"/>
          <p:nvPr/>
        </p:nvSpPr>
        <p:spPr>
          <a:xfrm>
            <a:off x="-1130135" y="-28954"/>
            <a:ext cx="8977179" cy="707846"/>
          </a:xfrm>
          <a:prstGeom prst="rect">
            <a:avLst/>
          </a:prstGeom>
          <a:noFill/>
          <a:ln>
            <a:noFill/>
          </a:ln>
        </p:spPr>
        <p:txBody>
          <a:bodyPr spcFirstLastPara="1" wrap="square" lIns="91425" tIns="45700" rIns="91425" bIns="45700" anchor="t" anchorCtr="0">
            <a:spAutoFit/>
          </a:bodyPr>
          <a:lstStyle/>
          <a:p>
            <a:pPr lvl="0" algn="ctr"/>
            <a:r>
              <a:rPr lang="en-US" sz="4000" b="1" dirty="0">
                <a:solidFill>
                  <a:srgbClr val="2E75B6"/>
                </a:solidFill>
                <a:latin typeface="Calibri"/>
                <a:ea typeface="Calibri"/>
                <a:cs typeface="Calibri"/>
                <a:sym typeface="Calibri"/>
              </a:rPr>
              <a:t>PHẦN 2: CƠ SỞ LÝ THUYẾT</a:t>
            </a:r>
            <a:endParaRPr lang="en-US" sz="4000" dirty="0"/>
          </a:p>
        </p:txBody>
      </p:sp>
      <p:sp>
        <p:nvSpPr>
          <p:cNvPr id="8" name="Google Shape;114;p14">
            <a:extLst>
              <a:ext uri="{FF2B5EF4-FFF2-40B4-BE49-F238E27FC236}">
                <a16:creationId xmlns:a16="http://schemas.microsoft.com/office/drawing/2014/main" id="{11BD476E-880A-8F62-8D82-C78976598B0C}"/>
              </a:ext>
            </a:extLst>
          </p:cNvPr>
          <p:cNvSpPr txBox="1"/>
          <p:nvPr/>
        </p:nvSpPr>
        <p:spPr>
          <a:xfrm>
            <a:off x="480418" y="1467833"/>
            <a:ext cx="2027853" cy="4770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500" b="1" dirty="0">
                <a:solidFill>
                  <a:srgbClr val="2E75B6"/>
                </a:solidFill>
                <a:latin typeface="Calibri"/>
                <a:cs typeface="Calibri"/>
                <a:sym typeface="Calibri"/>
              </a:rPr>
              <a:t>a. </a:t>
            </a:r>
            <a:r>
              <a:rPr lang="en-US" sz="2500" b="1" dirty="0" err="1">
                <a:solidFill>
                  <a:srgbClr val="2E75B6"/>
                </a:solidFill>
                <a:latin typeface="Calibri"/>
                <a:cs typeface="Calibri"/>
                <a:sym typeface="Calibri"/>
              </a:rPr>
              <a:t>Tổng</a:t>
            </a:r>
            <a:r>
              <a:rPr lang="en-US" sz="2500" b="1" dirty="0">
                <a:solidFill>
                  <a:srgbClr val="2E75B6"/>
                </a:solidFill>
                <a:latin typeface="Calibri"/>
                <a:cs typeface="Calibri"/>
                <a:sym typeface="Calibri"/>
              </a:rPr>
              <a:t> </a:t>
            </a:r>
            <a:r>
              <a:rPr lang="en-US" sz="2500" b="1" dirty="0" err="1">
                <a:solidFill>
                  <a:srgbClr val="2E75B6"/>
                </a:solidFill>
                <a:latin typeface="Calibri"/>
                <a:cs typeface="Calibri"/>
                <a:sym typeface="Calibri"/>
              </a:rPr>
              <a:t>quan</a:t>
            </a:r>
            <a:endParaRPr lang="vi-VN" sz="2500" dirty="0"/>
          </a:p>
        </p:txBody>
      </p:sp>
    </p:spTree>
    <p:extLst>
      <p:ext uri="{BB962C8B-B14F-4D97-AF65-F5344CB8AC3E}">
        <p14:creationId xmlns:p14="http://schemas.microsoft.com/office/powerpoint/2010/main" val="3208178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2"/>
        <p:cNvGrpSpPr/>
        <p:nvPr/>
      </p:nvGrpSpPr>
      <p:grpSpPr>
        <a:xfrm>
          <a:off x="0" y="0"/>
          <a:ext cx="0" cy="0"/>
          <a:chOff x="0" y="0"/>
          <a:chExt cx="0" cy="0"/>
        </a:xfrm>
      </p:grpSpPr>
      <p:cxnSp>
        <p:nvCxnSpPr>
          <p:cNvPr id="104" name="Google Shape;104;p14"/>
          <p:cNvCxnSpPr/>
          <p:nvPr/>
        </p:nvCxnSpPr>
        <p:spPr>
          <a:xfrm>
            <a:off x="598123" y="706178"/>
            <a:ext cx="11593877" cy="0"/>
          </a:xfrm>
          <a:prstGeom prst="straightConnector1">
            <a:avLst/>
          </a:prstGeom>
          <a:noFill/>
          <a:ln w="28575" cap="flat" cmpd="sng">
            <a:solidFill>
              <a:srgbClr val="2F5496"/>
            </a:solidFill>
            <a:prstDash val="solid"/>
            <a:miter lim="800000"/>
            <a:headEnd type="none" w="sm" len="sm"/>
            <a:tailEnd type="none" w="sm" len="sm"/>
          </a:ln>
        </p:spPr>
      </p:cxnSp>
      <p:cxnSp>
        <p:nvCxnSpPr>
          <p:cNvPr id="105" name="Google Shape;105;p14"/>
          <p:cNvCxnSpPr/>
          <p:nvPr/>
        </p:nvCxnSpPr>
        <p:spPr>
          <a:xfrm>
            <a:off x="-47982" y="792111"/>
            <a:ext cx="12239982" cy="0"/>
          </a:xfrm>
          <a:prstGeom prst="straightConnector1">
            <a:avLst/>
          </a:prstGeom>
          <a:noFill/>
          <a:ln w="28575" cap="flat" cmpd="sng">
            <a:solidFill>
              <a:srgbClr val="C00000"/>
            </a:solidFill>
            <a:prstDash val="solid"/>
            <a:miter lim="800000"/>
            <a:headEnd type="none" w="sm" len="sm"/>
            <a:tailEnd type="none" w="sm" len="sm"/>
          </a:ln>
        </p:spPr>
      </p:cxnSp>
      <p:cxnSp>
        <p:nvCxnSpPr>
          <p:cNvPr id="106" name="Google Shape;106;p14"/>
          <p:cNvCxnSpPr/>
          <p:nvPr/>
        </p:nvCxnSpPr>
        <p:spPr>
          <a:xfrm>
            <a:off x="-8462" y="6589412"/>
            <a:ext cx="12200462" cy="0"/>
          </a:xfrm>
          <a:prstGeom prst="straightConnector1">
            <a:avLst/>
          </a:prstGeom>
          <a:noFill/>
          <a:ln w="28575" cap="flat" cmpd="sng">
            <a:solidFill>
              <a:srgbClr val="2E75B5"/>
            </a:solidFill>
            <a:prstDash val="solid"/>
            <a:miter lim="800000"/>
            <a:headEnd type="none" w="sm" len="sm"/>
            <a:tailEnd type="none" w="sm" len="sm"/>
          </a:ln>
        </p:spPr>
      </p:cxnSp>
      <p:cxnSp>
        <p:nvCxnSpPr>
          <p:cNvPr id="107" name="Google Shape;107;p14"/>
          <p:cNvCxnSpPr/>
          <p:nvPr/>
        </p:nvCxnSpPr>
        <p:spPr>
          <a:xfrm>
            <a:off x="142017" y="1810693"/>
            <a:ext cx="0" cy="5047307"/>
          </a:xfrm>
          <a:prstGeom prst="straightConnector1">
            <a:avLst/>
          </a:prstGeom>
          <a:noFill/>
          <a:ln w="28575" cap="flat" cmpd="sng">
            <a:solidFill>
              <a:srgbClr val="C00000"/>
            </a:solidFill>
            <a:prstDash val="solid"/>
            <a:miter lim="800000"/>
            <a:headEnd type="none" w="sm" len="sm"/>
            <a:tailEnd type="none" w="sm" len="sm"/>
          </a:ln>
        </p:spPr>
      </p:cxnSp>
      <p:sp>
        <p:nvSpPr>
          <p:cNvPr id="108" name="Google Shape;108;p14"/>
          <p:cNvSpPr/>
          <p:nvPr/>
        </p:nvSpPr>
        <p:spPr>
          <a:xfrm flipH="1">
            <a:off x="11126715" y="6580360"/>
            <a:ext cx="1074929" cy="277640"/>
          </a:xfrm>
          <a:prstGeom prst="snip1Rect">
            <a:avLst>
              <a:gd name="adj" fmla="val 50000"/>
            </a:avLst>
          </a:prstGeom>
          <a:solidFill>
            <a:srgbClr val="2E75B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09" name="Google Shape;109;p14"/>
          <p:cNvCxnSpPr/>
          <p:nvPr/>
        </p:nvCxnSpPr>
        <p:spPr>
          <a:xfrm rot="5400000">
            <a:off x="11655168" y="6043174"/>
            <a:ext cx="516000" cy="461700"/>
          </a:xfrm>
          <a:prstGeom prst="bentConnector3">
            <a:avLst>
              <a:gd name="adj1" fmla="val 99132"/>
            </a:avLst>
          </a:prstGeom>
          <a:noFill/>
          <a:ln w="28575" cap="flat" cmpd="sng">
            <a:solidFill>
              <a:srgbClr val="C00000"/>
            </a:solidFill>
            <a:prstDash val="solid"/>
            <a:miter lim="800000"/>
            <a:headEnd type="none" w="sm" len="sm"/>
            <a:tailEnd type="none" w="sm" len="sm"/>
          </a:ln>
        </p:spPr>
      </p:cxnSp>
      <p:sp>
        <p:nvSpPr>
          <p:cNvPr id="116" name="Google Shape;116;p14"/>
          <p:cNvSpPr txBox="1"/>
          <p:nvPr/>
        </p:nvSpPr>
        <p:spPr>
          <a:xfrm>
            <a:off x="11561903" y="6534513"/>
            <a:ext cx="67314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1800">
                <a:solidFill>
                  <a:schemeClr val="lt1"/>
                </a:solidFill>
                <a:latin typeface="Calibri"/>
                <a:ea typeface="Calibri"/>
                <a:cs typeface="Calibri"/>
                <a:sym typeface="Calibri"/>
              </a:rPr>
              <a:t>1</a:t>
            </a:r>
            <a:endParaRPr/>
          </a:p>
        </p:txBody>
      </p:sp>
      <p:cxnSp>
        <p:nvCxnSpPr>
          <p:cNvPr id="4" name="Google Shape;105;p14">
            <a:extLst>
              <a:ext uri="{FF2B5EF4-FFF2-40B4-BE49-F238E27FC236}">
                <a16:creationId xmlns:a16="http://schemas.microsoft.com/office/drawing/2014/main" id="{FCB94842-4D3E-230B-7DCA-3247B13BFECB}"/>
              </a:ext>
            </a:extLst>
          </p:cNvPr>
          <p:cNvCxnSpPr/>
          <p:nvPr/>
        </p:nvCxnSpPr>
        <p:spPr>
          <a:xfrm>
            <a:off x="-47982" y="792111"/>
            <a:ext cx="12239982" cy="0"/>
          </a:xfrm>
          <a:prstGeom prst="straightConnector1">
            <a:avLst/>
          </a:prstGeom>
          <a:noFill/>
          <a:ln w="28575" cap="flat" cmpd="sng">
            <a:solidFill>
              <a:srgbClr val="C00000"/>
            </a:solidFill>
            <a:prstDash val="solid"/>
            <a:miter lim="800000"/>
            <a:headEnd type="none" w="sm" len="sm"/>
            <a:tailEnd type="none" w="sm" len="sm"/>
          </a:ln>
        </p:spPr>
      </p:cxnSp>
      <p:cxnSp>
        <p:nvCxnSpPr>
          <p:cNvPr id="5" name="Google Shape;106;p14">
            <a:extLst>
              <a:ext uri="{FF2B5EF4-FFF2-40B4-BE49-F238E27FC236}">
                <a16:creationId xmlns:a16="http://schemas.microsoft.com/office/drawing/2014/main" id="{98042655-7A2E-6C24-1CA5-BA5752F18375}"/>
              </a:ext>
            </a:extLst>
          </p:cNvPr>
          <p:cNvCxnSpPr/>
          <p:nvPr/>
        </p:nvCxnSpPr>
        <p:spPr>
          <a:xfrm>
            <a:off x="-21909" y="6589412"/>
            <a:ext cx="12200462" cy="0"/>
          </a:xfrm>
          <a:prstGeom prst="straightConnector1">
            <a:avLst/>
          </a:prstGeom>
          <a:noFill/>
          <a:ln w="28575" cap="flat" cmpd="sng">
            <a:solidFill>
              <a:srgbClr val="2E75B5"/>
            </a:solidFill>
            <a:prstDash val="solid"/>
            <a:miter lim="800000"/>
            <a:headEnd type="none" w="sm" len="sm"/>
            <a:tailEnd type="none" w="sm" len="sm"/>
          </a:ln>
        </p:spPr>
      </p:cxnSp>
      <p:cxnSp>
        <p:nvCxnSpPr>
          <p:cNvPr id="6" name="Google Shape;107;p14">
            <a:extLst>
              <a:ext uri="{FF2B5EF4-FFF2-40B4-BE49-F238E27FC236}">
                <a16:creationId xmlns:a16="http://schemas.microsoft.com/office/drawing/2014/main" id="{37CE4951-135C-1F2E-28A3-3BA735C15971}"/>
              </a:ext>
            </a:extLst>
          </p:cNvPr>
          <p:cNvCxnSpPr/>
          <p:nvPr/>
        </p:nvCxnSpPr>
        <p:spPr>
          <a:xfrm>
            <a:off x="142017" y="1810693"/>
            <a:ext cx="0" cy="5047307"/>
          </a:xfrm>
          <a:prstGeom prst="straightConnector1">
            <a:avLst/>
          </a:prstGeom>
          <a:noFill/>
          <a:ln w="28575" cap="flat" cmpd="sng">
            <a:solidFill>
              <a:srgbClr val="C00000"/>
            </a:solidFill>
            <a:prstDash val="solid"/>
            <a:miter lim="800000"/>
            <a:headEnd type="none" w="sm" len="sm"/>
            <a:tailEnd type="none" w="sm" len="sm"/>
          </a:ln>
        </p:spPr>
      </p:cxnSp>
      <p:sp>
        <p:nvSpPr>
          <p:cNvPr id="7" name="Google Shape;108;p14">
            <a:extLst>
              <a:ext uri="{FF2B5EF4-FFF2-40B4-BE49-F238E27FC236}">
                <a16:creationId xmlns:a16="http://schemas.microsoft.com/office/drawing/2014/main" id="{A388C0AA-5CC4-39A6-B96F-36ABEB3AEA95}"/>
              </a:ext>
            </a:extLst>
          </p:cNvPr>
          <p:cNvSpPr/>
          <p:nvPr/>
        </p:nvSpPr>
        <p:spPr>
          <a:xfrm flipH="1">
            <a:off x="11126715" y="6580360"/>
            <a:ext cx="1074929" cy="277640"/>
          </a:xfrm>
          <a:prstGeom prst="snip1Rect">
            <a:avLst>
              <a:gd name="adj" fmla="val 50000"/>
            </a:avLst>
          </a:prstGeom>
          <a:solidFill>
            <a:srgbClr val="2E75B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8" name="Google Shape;109;p14">
            <a:extLst>
              <a:ext uri="{FF2B5EF4-FFF2-40B4-BE49-F238E27FC236}">
                <a16:creationId xmlns:a16="http://schemas.microsoft.com/office/drawing/2014/main" id="{2CD601B4-6F2D-8A6C-B2CC-32CB492BAA01}"/>
              </a:ext>
            </a:extLst>
          </p:cNvPr>
          <p:cNvCxnSpPr/>
          <p:nvPr/>
        </p:nvCxnSpPr>
        <p:spPr>
          <a:xfrm rot="5400000">
            <a:off x="11655168" y="6043174"/>
            <a:ext cx="516000" cy="461700"/>
          </a:xfrm>
          <a:prstGeom prst="bentConnector3">
            <a:avLst>
              <a:gd name="adj1" fmla="val 99132"/>
            </a:avLst>
          </a:prstGeom>
          <a:noFill/>
          <a:ln w="28575" cap="flat" cmpd="sng">
            <a:solidFill>
              <a:srgbClr val="C00000"/>
            </a:solidFill>
            <a:prstDash val="solid"/>
            <a:miter lim="800000"/>
            <a:headEnd type="none" w="sm" len="sm"/>
            <a:tailEnd type="none" w="sm" len="sm"/>
          </a:ln>
        </p:spPr>
      </p:cxnSp>
      <p:sp>
        <p:nvSpPr>
          <p:cNvPr id="14" name="Google Shape;116;p14">
            <a:extLst>
              <a:ext uri="{FF2B5EF4-FFF2-40B4-BE49-F238E27FC236}">
                <a16:creationId xmlns:a16="http://schemas.microsoft.com/office/drawing/2014/main" id="{A826A323-74BB-DF6B-F788-AC44480DE147}"/>
              </a:ext>
            </a:extLst>
          </p:cNvPr>
          <p:cNvSpPr txBox="1"/>
          <p:nvPr/>
        </p:nvSpPr>
        <p:spPr>
          <a:xfrm>
            <a:off x="11561903" y="6534513"/>
            <a:ext cx="673143"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lt1"/>
                </a:solidFill>
                <a:latin typeface="Calibri"/>
                <a:cs typeface="Calibri"/>
                <a:sym typeface="Calibri"/>
              </a:rPr>
              <a:t>5</a:t>
            </a:r>
            <a:endParaRPr dirty="0"/>
          </a:p>
        </p:txBody>
      </p:sp>
      <p:sp>
        <p:nvSpPr>
          <p:cNvPr id="21" name="TextBox 20">
            <a:extLst>
              <a:ext uri="{FF2B5EF4-FFF2-40B4-BE49-F238E27FC236}">
                <a16:creationId xmlns:a16="http://schemas.microsoft.com/office/drawing/2014/main" id="{F962BA7C-27F2-8AC6-E926-636D9D16D921}"/>
              </a:ext>
            </a:extLst>
          </p:cNvPr>
          <p:cNvSpPr txBox="1"/>
          <p:nvPr/>
        </p:nvSpPr>
        <p:spPr>
          <a:xfrm>
            <a:off x="715946" y="2069363"/>
            <a:ext cx="6195526" cy="2497543"/>
          </a:xfrm>
          <a:prstGeom prst="rect">
            <a:avLst/>
          </a:prstGeom>
          <a:noFill/>
        </p:spPr>
        <p:txBody>
          <a:bodyPr wrap="square">
            <a:spAutoFit/>
          </a:bodyPr>
          <a:lstStyle/>
          <a:p>
            <a:pPr marL="342900" indent="-342900">
              <a:lnSpc>
                <a:spcPct val="150000"/>
              </a:lnSpc>
              <a:spcBef>
                <a:spcPts val="600"/>
              </a:spcBef>
              <a:buFont typeface="Arial" panose="020B0604020202020204" pitchFamily="34" charset="0"/>
              <a:buChar char="•"/>
            </a:pPr>
            <a:r>
              <a:rPr lang="en-US" sz="2000" dirty="0">
                <a:solidFill>
                  <a:srgbClr val="374151"/>
                </a:solidFill>
                <a:latin typeface="Arial "/>
              </a:rPr>
              <a:t>L</a:t>
            </a:r>
            <a:r>
              <a:rPr lang="vi-VN" sz="2000" b="0" i="0" dirty="0">
                <a:solidFill>
                  <a:srgbClr val="374151"/>
                </a:solidFill>
                <a:effectLst/>
                <a:latin typeface="Arial "/>
              </a:rPr>
              <a:t>à một mô hình nhận dạng khuôn mặt đã được huấn luyện trước trên một tập dữ liệu lớn.</a:t>
            </a:r>
            <a:endParaRPr lang="en-US" sz="2000" b="0" i="0" dirty="0">
              <a:solidFill>
                <a:srgbClr val="374151"/>
              </a:solidFill>
              <a:effectLst/>
              <a:latin typeface="Arial "/>
            </a:endParaRPr>
          </a:p>
          <a:p>
            <a:pPr marL="342900" indent="-342900">
              <a:lnSpc>
                <a:spcPct val="150000"/>
              </a:lnSpc>
              <a:spcBef>
                <a:spcPts val="600"/>
              </a:spcBef>
              <a:buFont typeface="Arial" panose="020B0604020202020204" pitchFamily="34" charset="0"/>
              <a:buChar char="•"/>
            </a:pPr>
            <a:r>
              <a:rPr lang="en-US" sz="2000" dirty="0">
                <a:solidFill>
                  <a:srgbClr val="374151"/>
                </a:solidFill>
                <a:latin typeface="Arial "/>
              </a:rPr>
              <a:t>C</a:t>
            </a:r>
            <a:r>
              <a:rPr lang="vi-VN" sz="2000" b="0" i="0" dirty="0">
                <a:solidFill>
                  <a:srgbClr val="374151"/>
                </a:solidFill>
                <a:effectLst/>
                <a:latin typeface="Arial "/>
              </a:rPr>
              <a:t>ó khả năng trích xuất các đặc</a:t>
            </a:r>
            <a:r>
              <a:rPr lang="en-US" sz="2000" b="0" i="0" dirty="0">
                <a:solidFill>
                  <a:srgbClr val="374151"/>
                </a:solidFill>
                <a:effectLst/>
                <a:latin typeface="Arial "/>
              </a:rPr>
              <a:t> </a:t>
            </a:r>
            <a:r>
              <a:rPr lang="vi-VN" sz="2000" b="0" i="0" dirty="0">
                <a:solidFill>
                  <a:srgbClr val="374151"/>
                </a:solidFill>
                <a:effectLst/>
                <a:latin typeface="Arial "/>
              </a:rPr>
              <a:t>trưng quan trọng</a:t>
            </a:r>
            <a:r>
              <a:rPr lang="en-US" sz="2000" b="0" i="0" dirty="0">
                <a:solidFill>
                  <a:srgbClr val="374151"/>
                </a:solidFill>
                <a:effectLst/>
                <a:latin typeface="Arial "/>
              </a:rPr>
              <a:t> </a:t>
            </a:r>
            <a:r>
              <a:rPr lang="en-US" sz="2000" b="0" i="0" dirty="0" err="1">
                <a:solidFill>
                  <a:srgbClr val="374151"/>
                </a:solidFill>
                <a:effectLst/>
                <a:latin typeface="Arial "/>
              </a:rPr>
              <a:t>trên</a:t>
            </a:r>
            <a:r>
              <a:rPr lang="vi-VN" sz="2000" b="0" i="0" dirty="0">
                <a:solidFill>
                  <a:srgbClr val="374151"/>
                </a:solidFill>
                <a:effectLst/>
                <a:latin typeface="Arial "/>
              </a:rPr>
              <a:t> khuôn mặt</a:t>
            </a:r>
            <a:r>
              <a:rPr lang="en-US" sz="2000" b="0" i="0" dirty="0">
                <a:solidFill>
                  <a:srgbClr val="374151"/>
                </a:solidFill>
                <a:effectLst/>
                <a:latin typeface="Arial "/>
              </a:rPr>
              <a:t>.</a:t>
            </a:r>
          </a:p>
          <a:p>
            <a:pPr marL="342900" indent="-342900">
              <a:lnSpc>
                <a:spcPct val="150000"/>
              </a:lnSpc>
              <a:spcBef>
                <a:spcPts val="600"/>
              </a:spcBef>
              <a:buFont typeface="Arial" panose="020B0604020202020204" pitchFamily="34" charset="0"/>
              <a:buChar char="•"/>
            </a:pPr>
            <a:r>
              <a:rPr lang="en-US" sz="2000" dirty="0" err="1">
                <a:solidFill>
                  <a:srgbClr val="374151"/>
                </a:solidFill>
                <a:latin typeface="Arial "/>
              </a:rPr>
              <a:t>K</a:t>
            </a:r>
            <a:r>
              <a:rPr lang="en-US" sz="2000" b="0" i="0" dirty="0" err="1">
                <a:solidFill>
                  <a:srgbClr val="374151"/>
                </a:solidFill>
                <a:effectLst/>
                <a:latin typeface="Arial "/>
              </a:rPr>
              <a:t>hông</a:t>
            </a:r>
            <a:r>
              <a:rPr lang="en-US" sz="2000" b="0" i="0" dirty="0">
                <a:solidFill>
                  <a:srgbClr val="374151"/>
                </a:solidFill>
                <a:effectLst/>
                <a:latin typeface="Arial "/>
              </a:rPr>
              <a:t> </a:t>
            </a:r>
            <a:r>
              <a:rPr lang="en-US" sz="2000" b="0" i="0" dirty="0" err="1">
                <a:solidFill>
                  <a:srgbClr val="374151"/>
                </a:solidFill>
                <a:effectLst/>
                <a:latin typeface="Arial "/>
              </a:rPr>
              <a:t>cần</a:t>
            </a:r>
            <a:r>
              <a:rPr lang="en-US" sz="2000" b="0" i="0" dirty="0">
                <a:solidFill>
                  <a:srgbClr val="374151"/>
                </a:solidFill>
                <a:effectLst/>
                <a:latin typeface="Arial "/>
              </a:rPr>
              <a:t> </a:t>
            </a:r>
            <a:r>
              <a:rPr lang="en-US" sz="2000" b="0" i="0" dirty="0" err="1">
                <a:solidFill>
                  <a:srgbClr val="374151"/>
                </a:solidFill>
                <a:effectLst/>
                <a:latin typeface="Arial "/>
              </a:rPr>
              <a:t>phải</a:t>
            </a:r>
            <a:r>
              <a:rPr lang="en-US" sz="2000" b="0" i="0" dirty="0">
                <a:solidFill>
                  <a:srgbClr val="374151"/>
                </a:solidFill>
                <a:effectLst/>
                <a:latin typeface="Arial "/>
              </a:rPr>
              <a:t> </a:t>
            </a:r>
            <a:r>
              <a:rPr lang="en-US" sz="2000" b="0" i="0" dirty="0" err="1">
                <a:solidFill>
                  <a:srgbClr val="374151"/>
                </a:solidFill>
                <a:effectLst/>
                <a:latin typeface="Arial "/>
              </a:rPr>
              <a:t>xây</a:t>
            </a:r>
            <a:r>
              <a:rPr lang="en-US" sz="2000" b="0" i="0" dirty="0">
                <a:solidFill>
                  <a:srgbClr val="374151"/>
                </a:solidFill>
                <a:effectLst/>
                <a:latin typeface="Arial "/>
              </a:rPr>
              <a:t> </a:t>
            </a:r>
            <a:r>
              <a:rPr lang="en-US" sz="2000" b="0" i="0" dirty="0" err="1">
                <a:solidFill>
                  <a:srgbClr val="374151"/>
                </a:solidFill>
                <a:effectLst/>
                <a:latin typeface="Arial "/>
              </a:rPr>
              <a:t>dựng</a:t>
            </a:r>
            <a:r>
              <a:rPr lang="en-US" sz="2000" b="0" i="0" dirty="0">
                <a:solidFill>
                  <a:srgbClr val="374151"/>
                </a:solidFill>
                <a:effectLst/>
                <a:latin typeface="Arial "/>
              </a:rPr>
              <a:t> </a:t>
            </a:r>
            <a:r>
              <a:rPr lang="en-US" sz="2000" b="0" i="0" dirty="0" err="1">
                <a:solidFill>
                  <a:srgbClr val="374151"/>
                </a:solidFill>
                <a:effectLst/>
                <a:latin typeface="Arial "/>
              </a:rPr>
              <a:t>mô</a:t>
            </a:r>
            <a:r>
              <a:rPr lang="en-US" sz="2000" b="0" i="0" dirty="0">
                <a:solidFill>
                  <a:srgbClr val="374151"/>
                </a:solidFill>
                <a:effectLst/>
                <a:latin typeface="Arial "/>
              </a:rPr>
              <a:t> </a:t>
            </a:r>
            <a:r>
              <a:rPr lang="en-US" sz="2000" b="0" i="0" dirty="0" err="1">
                <a:solidFill>
                  <a:srgbClr val="374151"/>
                </a:solidFill>
                <a:effectLst/>
                <a:latin typeface="Arial "/>
              </a:rPr>
              <a:t>hình</a:t>
            </a:r>
            <a:r>
              <a:rPr lang="en-US" sz="2000" b="0" i="0" dirty="0">
                <a:solidFill>
                  <a:srgbClr val="374151"/>
                </a:solidFill>
                <a:effectLst/>
                <a:latin typeface="Arial "/>
              </a:rPr>
              <a:t> </a:t>
            </a:r>
            <a:r>
              <a:rPr lang="en-US" sz="2000" b="0" i="0" dirty="0" err="1">
                <a:solidFill>
                  <a:srgbClr val="374151"/>
                </a:solidFill>
                <a:effectLst/>
                <a:latin typeface="Arial "/>
              </a:rPr>
              <a:t>từ</a:t>
            </a:r>
            <a:r>
              <a:rPr lang="en-US" sz="2000" b="0" i="0" dirty="0">
                <a:solidFill>
                  <a:srgbClr val="374151"/>
                </a:solidFill>
                <a:effectLst/>
                <a:latin typeface="Arial "/>
              </a:rPr>
              <a:t> </a:t>
            </a:r>
            <a:r>
              <a:rPr lang="en-US" sz="2000" b="0" i="0" dirty="0" err="1">
                <a:solidFill>
                  <a:srgbClr val="374151"/>
                </a:solidFill>
                <a:effectLst/>
                <a:latin typeface="Arial "/>
              </a:rPr>
              <a:t>đầu</a:t>
            </a:r>
            <a:r>
              <a:rPr lang="en-US" sz="2000" b="0" i="0" dirty="0">
                <a:solidFill>
                  <a:srgbClr val="374151"/>
                </a:solidFill>
                <a:effectLst/>
                <a:latin typeface="Arial "/>
              </a:rPr>
              <a:t>.</a:t>
            </a:r>
            <a:endParaRPr lang="en-US" sz="2000" dirty="0">
              <a:latin typeface="Arial "/>
            </a:endParaRPr>
          </a:p>
        </p:txBody>
      </p:sp>
      <p:pic>
        <p:nvPicPr>
          <p:cNvPr id="23" name="Picture 22">
            <a:extLst>
              <a:ext uri="{FF2B5EF4-FFF2-40B4-BE49-F238E27FC236}">
                <a16:creationId xmlns:a16="http://schemas.microsoft.com/office/drawing/2014/main" id="{6A971D27-6503-920D-B9BA-7A46E98C9A7F}"/>
              </a:ext>
            </a:extLst>
          </p:cNvPr>
          <p:cNvPicPr>
            <a:picLocks noChangeAspect="1"/>
          </p:cNvPicPr>
          <p:nvPr/>
        </p:nvPicPr>
        <p:blipFill>
          <a:blip r:embed="rId3"/>
          <a:stretch>
            <a:fillRect/>
          </a:stretch>
        </p:blipFill>
        <p:spPr>
          <a:xfrm>
            <a:off x="8175331" y="2090550"/>
            <a:ext cx="2000529" cy="2676899"/>
          </a:xfrm>
          <a:prstGeom prst="rect">
            <a:avLst/>
          </a:prstGeom>
        </p:spPr>
      </p:pic>
      <p:sp>
        <p:nvSpPr>
          <p:cNvPr id="24" name="TextBox 23">
            <a:extLst>
              <a:ext uri="{FF2B5EF4-FFF2-40B4-BE49-F238E27FC236}">
                <a16:creationId xmlns:a16="http://schemas.microsoft.com/office/drawing/2014/main" id="{5BF854BC-9D0B-1201-EE48-04AF17EE0826}"/>
              </a:ext>
            </a:extLst>
          </p:cNvPr>
          <p:cNvSpPr txBox="1"/>
          <p:nvPr/>
        </p:nvSpPr>
        <p:spPr>
          <a:xfrm>
            <a:off x="6911472" y="4992389"/>
            <a:ext cx="4285652" cy="707886"/>
          </a:xfrm>
          <a:prstGeom prst="rect">
            <a:avLst/>
          </a:prstGeom>
          <a:noFill/>
        </p:spPr>
        <p:txBody>
          <a:bodyPr wrap="square">
            <a:spAutoFit/>
          </a:bodyPr>
          <a:lstStyle/>
          <a:p>
            <a:pPr algn="ctr"/>
            <a:r>
              <a:rPr lang="en-US" sz="2000" dirty="0" err="1">
                <a:latin typeface="Arial "/>
              </a:rPr>
              <a:t>Trích</a:t>
            </a:r>
            <a:r>
              <a:rPr lang="en-US" sz="2000" dirty="0">
                <a:latin typeface="Arial "/>
              </a:rPr>
              <a:t> </a:t>
            </a:r>
            <a:r>
              <a:rPr lang="en-US" sz="2000" dirty="0" err="1">
                <a:latin typeface="Arial "/>
              </a:rPr>
              <a:t>xuất</a:t>
            </a:r>
            <a:r>
              <a:rPr lang="en-US" sz="2000" dirty="0">
                <a:latin typeface="Arial "/>
              </a:rPr>
              <a:t> </a:t>
            </a:r>
            <a:r>
              <a:rPr lang="en-US" sz="2000" dirty="0" err="1">
                <a:latin typeface="Arial "/>
              </a:rPr>
              <a:t>các</a:t>
            </a:r>
            <a:r>
              <a:rPr lang="en-US" sz="2000" dirty="0">
                <a:latin typeface="Arial "/>
              </a:rPr>
              <a:t> </a:t>
            </a:r>
            <a:r>
              <a:rPr lang="en-US" sz="2000" dirty="0" err="1">
                <a:latin typeface="Arial "/>
              </a:rPr>
              <a:t>đặt</a:t>
            </a:r>
            <a:r>
              <a:rPr lang="en-US" sz="2000" dirty="0">
                <a:latin typeface="Arial "/>
              </a:rPr>
              <a:t> </a:t>
            </a:r>
            <a:r>
              <a:rPr lang="en-US" sz="2000" dirty="0" err="1">
                <a:latin typeface="Arial "/>
              </a:rPr>
              <a:t>trương</a:t>
            </a:r>
            <a:r>
              <a:rPr lang="en-US" sz="2000" dirty="0">
                <a:latin typeface="Arial "/>
              </a:rPr>
              <a:t> </a:t>
            </a:r>
            <a:r>
              <a:rPr lang="en-US" sz="2000" dirty="0" err="1">
                <a:latin typeface="Arial "/>
              </a:rPr>
              <a:t>trên</a:t>
            </a:r>
            <a:r>
              <a:rPr lang="en-US" sz="2000" dirty="0">
                <a:latin typeface="Arial "/>
              </a:rPr>
              <a:t> </a:t>
            </a:r>
            <a:r>
              <a:rPr lang="en-US" sz="2000" dirty="0" err="1">
                <a:latin typeface="Arial "/>
              </a:rPr>
              <a:t>gương</a:t>
            </a:r>
            <a:r>
              <a:rPr lang="en-US" sz="2000" dirty="0">
                <a:latin typeface="Arial "/>
              </a:rPr>
              <a:t> </a:t>
            </a:r>
            <a:r>
              <a:rPr lang="en-US" sz="2000" dirty="0" err="1">
                <a:latin typeface="Arial "/>
              </a:rPr>
              <a:t>mặt</a:t>
            </a:r>
            <a:endParaRPr lang="en-US" sz="2000" dirty="0">
              <a:latin typeface="Arial "/>
            </a:endParaRPr>
          </a:p>
        </p:txBody>
      </p:sp>
      <p:sp>
        <p:nvSpPr>
          <p:cNvPr id="25" name="Google Shape;114;p14">
            <a:extLst>
              <a:ext uri="{FF2B5EF4-FFF2-40B4-BE49-F238E27FC236}">
                <a16:creationId xmlns:a16="http://schemas.microsoft.com/office/drawing/2014/main" id="{B3208B58-628E-85F1-37C1-3FC8A081DB1D}"/>
              </a:ext>
            </a:extLst>
          </p:cNvPr>
          <p:cNvSpPr txBox="1"/>
          <p:nvPr/>
        </p:nvSpPr>
        <p:spPr>
          <a:xfrm>
            <a:off x="-1755286" y="949795"/>
            <a:ext cx="7695321" cy="55395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000" b="1" dirty="0">
                <a:solidFill>
                  <a:srgbClr val="2E75B6"/>
                </a:solidFill>
                <a:latin typeface="Calibri"/>
                <a:cs typeface="Calibri"/>
                <a:sym typeface="Calibri"/>
              </a:rPr>
              <a:t>1. </a:t>
            </a:r>
            <a:r>
              <a:rPr lang="en-US" sz="3000" b="1" dirty="0" err="1">
                <a:solidFill>
                  <a:srgbClr val="2E75B6"/>
                </a:solidFill>
                <a:latin typeface="Calibri"/>
                <a:cs typeface="Calibri"/>
                <a:sym typeface="Calibri"/>
              </a:rPr>
              <a:t>Mạng</a:t>
            </a:r>
            <a:r>
              <a:rPr lang="en-US" sz="3000" b="1" dirty="0">
                <a:solidFill>
                  <a:srgbClr val="2E75B6"/>
                </a:solidFill>
                <a:latin typeface="Calibri"/>
                <a:cs typeface="Calibri"/>
                <a:sym typeface="Calibri"/>
              </a:rPr>
              <a:t> CNN </a:t>
            </a:r>
            <a:r>
              <a:rPr lang="en-US" sz="3000" b="1" dirty="0" err="1">
                <a:solidFill>
                  <a:srgbClr val="2E75B6"/>
                </a:solidFill>
                <a:latin typeface="Calibri"/>
                <a:cs typeface="Calibri"/>
                <a:sym typeface="Calibri"/>
              </a:rPr>
              <a:t>FaceNet</a:t>
            </a:r>
            <a:endParaRPr lang="vi-VN" sz="3000" dirty="0"/>
          </a:p>
        </p:txBody>
      </p:sp>
      <p:sp>
        <p:nvSpPr>
          <p:cNvPr id="26" name="Google Shape;114;p14">
            <a:extLst>
              <a:ext uri="{FF2B5EF4-FFF2-40B4-BE49-F238E27FC236}">
                <a16:creationId xmlns:a16="http://schemas.microsoft.com/office/drawing/2014/main" id="{36260785-52A2-76CE-C641-E727957B8A43}"/>
              </a:ext>
            </a:extLst>
          </p:cNvPr>
          <p:cNvSpPr txBox="1"/>
          <p:nvPr/>
        </p:nvSpPr>
        <p:spPr>
          <a:xfrm>
            <a:off x="480418" y="1467833"/>
            <a:ext cx="5459617" cy="4770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500" b="1" dirty="0">
                <a:solidFill>
                  <a:srgbClr val="2E75B6"/>
                </a:solidFill>
                <a:latin typeface="Calibri"/>
                <a:cs typeface="Calibri"/>
                <a:sym typeface="Calibri"/>
              </a:rPr>
              <a:t>b. </a:t>
            </a:r>
            <a:r>
              <a:rPr lang="en-US" sz="2500" b="1" dirty="0" err="1">
                <a:solidFill>
                  <a:srgbClr val="2E75B6"/>
                </a:solidFill>
                <a:latin typeface="Calibri"/>
                <a:cs typeface="Calibri"/>
                <a:sym typeface="Calibri"/>
              </a:rPr>
              <a:t>Mạng</a:t>
            </a:r>
            <a:r>
              <a:rPr lang="en-US" sz="2500" b="1" dirty="0">
                <a:solidFill>
                  <a:srgbClr val="2E75B6"/>
                </a:solidFill>
                <a:latin typeface="Calibri"/>
                <a:cs typeface="Calibri"/>
                <a:sym typeface="Calibri"/>
              </a:rPr>
              <a:t> CNN </a:t>
            </a:r>
            <a:r>
              <a:rPr lang="en-US" sz="2500" b="1" dirty="0" err="1">
                <a:solidFill>
                  <a:srgbClr val="2E75B6"/>
                </a:solidFill>
                <a:latin typeface="Calibri"/>
                <a:cs typeface="Calibri"/>
                <a:sym typeface="Calibri"/>
              </a:rPr>
              <a:t>FaceNet</a:t>
            </a:r>
            <a:r>
              <a:rPr lang="en-US" sz="2500" b="1" dirty="0">
                <a:solidFill>
                  <a:srgbClr val="2E75B6"/>
                </a:solidFill>
                <a:latin typeface="Calibri"/>
                <a:cs typeface="Calibri"/>
                <a:sym typeface="Calibri"/>
              </a:rPr>
              <a:t> </a:t>
            </a:r>
            <a:r>
              <a:rPr lang="en-US" sz="2500" b="1" dirty="0" err="1">
                <a:solidFill>
                  <a:srgbClr val="2E75B6"/>
                </a:solidFill>
                <a:latin typeface="Calibri"/>
                <a:cs typeface="Calibri"/>
                <a:sym typeface="Calibri"/>
              </a:rPr>
              <a:t>được</a:t>
            </a:r>
            <a:r>
              <a:rPr lang="en-US" sz="2500" b="1" dirty="0">
                <a:solidFill>
                  <a:srgbClr val="2E75B6"/>
                </a:solidFill>
                <a:latin typeface="Calibri"/>
                <a:cs typeface="Calibri"/>
                <a:sym typeface="Calibri"/>
              </a:rPr>
              <a:t> </a:t>
            </a:r>
            <a:r>
              <a:rPr lang="en-US" sz="2500" b="1" dirty="0" err="1">
                <a:solidFill>
                  <a:srgbClr val="2E75B6"/>
                </a:solidFill>
                <a:latin typeface="Calibri"/>
                <a:cs typeface="Calibri"/>
                <a:sym typeface="Calibri"/>
              </a:rPr>
              <a:t>huấn</a:t>
            </a:r>
            <a:r>
              <a:rPr lang="en-US" sz="2500" b="1" dirty="0">
                <a:solidFill>
                  <a:srgbClr val="2E75B6"/>
                </a:solidFill>
                <a:latin typeface="Calibri"/>
                <a:cs typeface="Calibri"/>
                <a:sym typeface="Calibri"/>
              </a:rPr>
              <a:t> </a:t>
            </a:r>
            <a:r>
              <a:rPr lang="en-US" sz="2500" b="1" dirty="0" err="1">
                <a:solidFill>
                  <a:srgbClr val="2E75B6"/>
                </a:solidFill>
                <a:latin typeface="Calibri"/>
                <a:cs typeface="Calibri"/>
                <a:sym typeface="Calibri"/>
              </a:rPr>
              <a:t>luyện</a:t>
            </a:r>
            <a:endParaRPr lang="vi-VN" sz="2500" dirty="0"/>
          </a:p>
        </p:txBody>
      </p:sp>
      <p:sp>
        <p:nvSpPr>
          <p:cNvPr id="27" name="Google Shape;96;p13">
            <a:extLst>
              <a:ext uri="{FF2B5EF4-FFF2-40B4-BE49-F238E27FC236}">
                <a16:creationId xmlns:a16="http://schemas.microsoft.com/office/drawing/2014/main" id="{C3A0E3C4-B5A1-9965-1E6E-B01DF4D59C25}"/>
              </a:ext>
            </a:extLst>
          </p:cNvPr>
          <p:cNvSpPr txBox="1"/>
          <p:nvPr/>
        </p:nvSpPr>
        <p:spPr>
          <a:xfrm>
            <a:off x="-1130135" y="-28954"/>
            <a:ext cx="8977179" cy="707846"/>
          </a:xfrm>
          <a:prstGeom prst="rect">
            <a:avLst/>
          </a:prstGeom>
          <a:noFill/>
          <a:ln>
            <a:noFill/>
          </a:ln>
        </p:spPr>
        <p:txBody>
          <a:bodyPr spcFirstLastPara="1" wrap="square" lIns="91425" tIns="45700" rIns="91425" bIns="45700" anchor="t" anchorCtr="0">
            <a:spAutoFit/>
          </a:bodyPr>
          <a:lstStyle/>
          <a:p>
            <a:pPr lvl="0" algn="ctr"/>
            <a:r>
              <a:rPr lang="en-US" sz="4000" b="1" dirty="0">
                <a:solidFill>
                  <a:srgbClr val="2E75B6"/>
                </a:solidFill>
                <a:latin typeface="Calibri"/>
                <a:ea typeface="Calibri"/>
                <a:cs typeface="Calibri"/>
                <a:sym typeface="Calibri"/>
              </a:rPr>
              <a:t>PHẦN 2: CƠ SỞ LÝ THUYẾT</a:t>
            </a:r>
            <a:endParaRPr lang="en-US" sz="4000" dirty="0"/>
          </a:p>
        </p:txBody>
      </p:sp>
    </p:spTree>
    <p:extLst>
      <p:ext uri="{BB962C8B-B14F-4D97-AF65-F5344CB8AC3E}">
        <p14:creationId xmlns:p14="http://schemas.microsoft.com/office/powerpoint/2010/main" val="582567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2"/>
        <p:cNvGrpSpPr/>
        <p:nvPr/>
      </p:nvGrpSpPr>
      <p:grpSpPr>
        <a:xfrm>
          <a:off x="0" y="0"/>
          <a:ext cx="0" cy="0"/>
          <a:chOff x="0" y="0"/>
          <a:chExt cx="0" cy="0"/>
        </a:xfrm>
      </p:grpSpPr>
      <p:cxnSp>
        <p:nvCxnSpPr>
          <p:cNvPr id="104" name="Google Shape;104;p14"/>
          <p:cNvCxnSpPr/>
          <p:nvPr/>
        </p:nvCxnSpPr>
        <p:spPr>
          <a:xfrm>
            <a:off x="598123" y="706178"/>
            <a:ext cx="11593877" cy="0"/>
          </a:xfrm>
          <a:prstGeom prst="straightConnector1">
            <a:avLst/>
          </a:prstGeom>
          <a:noFill/>
          <a:ln w="28575" cap="flat" cmpd="sng">
            <a:solidFill>
              <a:srgbClr val="2F5496"/>
            </a:solidFill>
            <a:prstDash val="solid"/>
            <a:miter lim="800000"/>
            <a:headEnd type="none" w="sm" len="sm"/>
            <a:tailEnd type="none" w="sm" len="sm"/>
          </a:ln>
        </p:spPr>
      </p:cxnSp>
      <p:cxnSp>
        <p:nvCxnSpPr>
          <p:cNvPr id="105" name="Google Shape;105;p14"/>
          <p:cNvCxnSpPr/>
          <p:nvPr/>
        </p:nvCxnSpPr>
        <p:spPr>
          <a:xfrm>
            <a:off x="-47982" y="792111"/>
            <a:ext cx="12239982" cy="0"/>
          </a:xfrm>
          <a:prstGeom prst="straightConnector1">
            <a:avLst/>
          </a:prstGeom>
          <a:noFill/>
          <a:ln w="28575" cap="flat" cmpd="sng">
            <a:solidFill>
              <a:srgbClr val="C00000"/>
            </a:solidFill>
            <a:prstDash val="solid"/>
            <a:miter lim="800000"/>
            <a:headEnd type="none" w="sm" len="sm"/>
            <a:tailEnd type="none" w="sm" len="sm"/>
          </a:ln>
        </p:spPr>
      </p:cxnSp>
      <p:cxnSp>
        <p:nvCxnSpPr>
          <p:cNvPr id="106" name="Google Shape;106;p14"/>
          <p:cNvCxnSpPr/>
          <p:nvPr/>
        </p:nvCxnSpPr>
        <p:spPr>
          <a:xfrm>
            <a:off x="-8462" y="6589412"/>
            <a:ext cx="12200462" cy="0"/>
          </a:xfrm>
          <a:prstGeom prst="straightConnector1">
            <a:avLst/>
          </a:prstGeom>
          <a:noFill/>
          <a:ln w="28575" cap="flat" cmpd="sng">
            <a:solidFill>
              <a:srgbClr val="2E75B5"/>
            </a:solidFill>
            <a:prstDash val="solid"/>
            <a:miter lim="800000"/>
            <a:headEnd type="none" w="sm" len="sm"/>
            <a:tailEnd type="none" w="sm" len="sm"/>
          </a:ln>
        </p:spPr>
      </p:cxnSp>
      <p:cxnSp>
        <p:nvCxnSpPr>
          <p:cNvPr id="107" name="Google Shape;107;p14"/>
          <p:cNvCxnSpPr/>
          <p:nvPr/>
        </p:nvCxnSpPr>
        <p:spPr>
          <a:xfrm>
            <a:off x="142017" y="1810693"/>
            <a:ext cx="0" cy="5047307"/>
          </a:xfrm>
          <a:prstGeom prst="straightConnector1">
            <a:avLst/>
          </a:prstGeom>
          <a:noFill/>
          <a:ln w="28575" cap="flat" cmpd="sng">
            <a:solidFill>
              <a:srgbClr val="C00000"/>
            </a:solidFill>
            <a:prstDash val="solid"/>
            <a:miter lim="800000"/>
            <a:headEnd type="none" w="sm" len="sm"/>
            <a:tailEnd type="none" w="sm" len="sm"/>
          </a:ln>
        </p:spPr>
      </p:cxnSp>
      <p:sp>
        <p:nvSpPr>
          <p:cNvPr id="108" name="Google Shape;108;p14"/>
          <p:cNvSpPr/>
          <p:nvPr/>
        </p:nvSpPr>
        <p:spPr>
          <a:xfrm flipH="1">
            <a:off x="11126715" y="6580360"/>
            <a:ext cx="1074929" cy="277640"/>
          </a:xfrm>
          <a:prstGeom prst="snip1Rect">
            <a:avLst>
              <a:gd name="adj" fmla="val 50000"/>
            </a:avLst>
          </a:prstGeom>
          <a:solidFill>
            <a:srgbClr val="2E75B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09" name="Google Shape;109;p14"/>
          <p:cNvCxnSpPr/>
          <p:nvPr/>
        </p:nvCxnSpPr>
        <p:spPr>
          <a:xfrm rot="5400000">
            <a:off x="11655168" y="6043174"/>
            <a:ext cx="516000" cy="461700"/>
          </a:xfrm>
          <a:prstGeom prst="bentConnector3">
            <a:avLst>
              <a:gd name="adj1" fmla="val 99132"/>
            </a:avLst>
          </a:prstGeom>
          <a:noFill/>
          <a:ln w="28575" cap="flat" cmpd="sng">
            <a:solidFill>
              <a:srgbClr val="C00000"/>
            </a:solidFill>
            <a:prstDash val="solid"/>
            <a:miter lim="800000"/>
            <a:headEnd type="none" w="sm" len="sm"/>
            <a:tailEnd type="none" w="sm" len="sm"/>
          </a:ln>
        </p:spPr>
      </p:cxnSp>
      <p:grpSp>
        <p:nvGrpSpPr>
          <p:cNvPr id="111" name="Google Shape;111;p14"/>
          <p:cNvGrpSpPr/>
          <p:nvPr/>
        </p:nvGrpSpPr>
        <p:grpSpPr>
          <a:xfrm>
            <a:off x="11488885" y="-6408"/>
            <a:ext cx="712586" cy="712586"/>
            <a:chOff x="5646662" y="1238250"/>
            <a:chExt cx="2143125" cy="2143125"/>
          </a:xfrm>
        </p:grpSpPr>
        <p:sp>
          <p:nvSpPr>
            <p:cNvPr id="112" name="Google Shape;112;p14"/>
            <p:cNvSpPr/>
            <p:nvPr/>
          </p:nvSpPr>
          <p:spPr>
            <a:xfrm>
              <a:off x="5695231" y="1274462"/>
              <a:ext cx="2064095" cy="2064095"/>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13" name="Google Shape;113;p14"/>
            <p:cNvPicPr preferRelativeResize="0"/>
            <p:nvPr/>
          </p:nvPicPr>
          <p:blipFill rotWithShape="1">
            <a:blip r:embed="rId3">
              <a:alphaModFix/>
            </a:blip>
            <a:srcRect/>
            <a:stretch/>
          </p:blipFill>
          <p:spPr>
            <a:xfrm>
              <a:off x="5646662" y="1238250"/>
              <a:ext cx="2143125" cy="2143125"/>
            </a:xfrm>
            <a:prstGeom prst="rect">
              <a:avLst/>
            </a:prstGeom>
            <a:noFill/>
            <a:ln>
              <a:noFill/>
            </a:ln>
          </p:spPr>
        </p:pic>
      </p:grpSp>
      <p:sp>
        <p:nvSpPr>
          <p:cNvPr id="116" name="Google Shape;116;p14"/>
          <p:cNvSpPr txBox="1"/>
          <p:nvPr/>
        </p:nvSpPr>
        <p:spPr>
          <a:xfrm>
            <a:off x="11561903" y="6534513"/>
            <a:ext cx="673143"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lt1"/>
                </a:solidFill>
                <a:latin typeface="Calibri"/>
                <a:cs typeface="Calibri"/>
                <a:sym typeface="Calibri"/>
              </a:rPr>
              <a:t>6</a:t>
            </a:r>
            <a:endParaRPr dirty="0"/>
          </a:p>
        </p:txBody>
      </p:sp>
      <p:sp>
        <p:nvSpPr>
          <p:cNvPr id="4" name="TextBox 3">
            <a:extLst>
              <a:ext uri="{FF2B5EF4-FFF2-40B4-BE49-F238E27FC236}">
                <a16:creationId xmlns:a16="http://schemas.microsoft.com/office/drawing/2014/main" id="{19B026A5-7CDD-87D0-E9FB-1FF312E4D9BB}"/>
              </a:ext>
            </a:extLst>
          </p:cNvPr>
          <p:cNvSpPr txBox="1"/>
          <p:nvPr/>
        </p:nvSpPr>
        <p:spPr>
          <a:xfrm>
            <a:off x="6096000" y="2049012"/>
            <a:ext cx="6139542" cy="3420873"/>
          </a:xfrm>
          <a:prstGeom prst="rect">
            <a:avLst/>
          </a:prstGeom>
          <a:noFill/>
        </p:spPr>
        <p:txBody>
          <a:bodyPr wrap="square">
            <a:spAutoFit/>
          </a:bodyPr>
          <a:lstStyle/>
          <a:p>
            <a:pPr marL="342900" indent="-342900">
              <a:lnSpc>
                <a:spcPct val="150000"/>
              </a:lnSpc>
              <a:spcBef>
                <a:spcPts val="600"/>
              </a:spcBef>
              <a:buFont typeface="Arial" panose="020B0604020202020204" pitchFamily="34" charset="0"/>
              <a:buChar char="•"/>
            </a:pPr>
            <a:r>
              <a:rPr lang="en-US" sz="2000" dirty="0">
                <a:solidFill>
                  <a:schemeClr val="tx1"/>
                </a:solidFill>
                <a:effectLst/>
                <a:latin typeface="Arial "/>
                <a:ea typeface="Calibri" panose="020F0502020204030204" pitchFamily="34" charset="0"/>
              </a:rPr>
              <a:t>RFID (Radio Frequency Identification) </a:t>
            </a:r>
            <a:r>
              <a:rPr lang="en-US" sz="2000" dirty="0" err="1">
                <a:solidFill>
                  <a:schemeClr val="tx1"/>
                </a:solidFill>
                <a:effectLst/>
                <a:latin typeface="Arial "/>
                <a:ea typeface="Calibri" panose="020F0502020204030204" pitchFamily="34" charset="0"/>
              </a:rPr>
              <a:t>là</a:t>
            </a:r>
            <a:r>
              <a:rPr lang="en-US" sz="2000" dirty="0">
                <a:solidFill>
                  <a:schemeClr val="tx1"/>
                </a:solidFill>
                <a:effectLst/>
                <a:latin typeface="Arial "/>
                <a:ea typeface="Calibri" panose="020F0502020204030204" pitchFamily="34" charset="0"/>
              </a:rPr>
              <a:t> </a:t>
            </a:r>
            <a:r>
              <a:rPr lang="en-US" sz="2000" dirty="0" err="1">
                <a:solidFill>
                  <a:schemeClr val="tx1"/>
                </a:solidFill>
                <a:effectLst/>
                <a:latin typeface="Arial "/>
                <a:ea typeface="Calibri" panose="020F0502020204030204" pitchFamily="34" charset="0"/>
              </a:rPr>
              <a:t>một</a:t>
            </a:r>
            <a:r>
              <a:rPr lang="en-US" sz="2000" dirty="0">
                <a:solidFill>
                  <a:schemeClr val="tx1"/>
                </a:solidFill>
                <a:effectLst/>
                <a:latin typeface="Arial "/>
                <a:ea typeface="Calibri" panose="020F0502020204030204" pitchFamily="34" charset="0"/>
              </a:rPr>
              <a:t> </a:t>
            </a:r>
            <a:r>
              <a:rPr lang="en-US" sz="2000" dirty="0" err="1">
                <a:solidFill>
                  <a:schemeClr val="tx1"/>
                </a:solidFill>
                <a:effectLst/>
                <a:latin typeface="Arial "/>
                <a:ea typeface="Calibri" panose="020F0502020204030204" pitchFamily="34" charset="0"/>
              </a:rPr>
              <a:t>công</a:t>
            </a:r>
            <a:r>
              <a:rPr lang="en-US" sz="2000" dirty="0">
                <a:solidFill>
                  <a:schemeClr val="tx1"/>
                </a:solidFill>
                <a:effectLst/>
                <a:latin typeface="Arial "/>
                <a:ea typeface="Calibri" panose="020F0502020204030204" pitchFamily="34" charset="0"/>
              </a:rPr>
              <a:t> </a:t>
            </a:r>
            <a:r>
              <a:rPr lang="en-US" sz="2000" dirty="0" err="1">
                <a:solidFill>
                  <a:schemeClr val="tx1"/>
                </a:solidFill>
                <a:effectLst/>
                <a:latin typeface="Arial "/>
                <a:ea typeface="Calibri" panose="020F0502020204030204" pitchFamily="34" charset="0"/>
              </a:rPr>
              <a:t>nghệ</a:t>
            </a:r>
            <a:r>
              <a:rPr lang="en-US" sz="2000" dirty="0">
                <a:solidFill>
                  <a:schemeClr val="tx1"/>
                </a:solidFill>
                <a:effectLst/>
                <a:latin typeface="Arial "/>
                <a:ea typeface="Calibri" panose="020F0502020204030204" pitchFamily="34" charset="0"/>
              </a:rPr>
              <a:t> </a:t>
            </a:r>
            <a:r>
              <a:rPr lang="en-US" sz="2000" dirty="0" err="1">
                <a:solidFill>
                  <a:schemeClr val="tx1"/>
                </a:solidFill>
                <a:effectLst/>
                <a:latin typeface="Arial "/>
                <a:ea typeface="Calibri" panose="020F0502020204030204" pitchFamily="34" charset="0"/>
              </a:rPr>
              <a:t>sử</a:t>
            </a:r>
            <a:r>
              <a:rPr lang="en-US" sz="2000" dirty="0">
                <a:solidFill>
                  <a:schemeClr val="tx1"/>
                </a:solidFill>
                <a:effectLst/>
                <a:latin typeface="Arial "/>
                <a:ea typeface="Calibri" panose="020F0502020204030204" pitchFamily="34" charset="0"/>
              </a:rPr>
              <a:t> </a:t>
            </a:r>
            <a:r>
              <a:rPr lang="en-US" sz="2000" dirty="0" err="1">
                <a:solidFill>
                  <a:schemeClr val="tx1"/>
                </a:solidFill>
                <a:effectLst/>
                <a:latin typeface="Arial "/>
                <a:ea typeface="Calibri" panose="020F0502020204030204" pitchFamily="34" charset="0"/>
              </a:rPr>
              <a:t>dụng</a:t>
            </a:r>
            <a:r>
              <a:rPr lang="en-US" sz="2000" dirty="0">
                <a:solidFill>
                  <a:schemeClr val="tx1"/>
                </a:solidFill>
                <a:effectLst/>
                <a:latin typeface="Arial "/>
                <a:ea typeface="Calibri" panose="020F0502020204030204" pitchFamily="34" charset="0"/>
              </a:rPr>
              <a:t> </a:t>
            </a:r>
            <a:r>
              <a:rPr lang="en-US" sz="2000" dirty="0" err="1">
                <a:solidFill>
                  <a:schemeClr val="tx1"/>
                </a:solidFill>
                <a:effectLst/>
                <a:latin typeface="Arial "/>
                <a:ea typeface="Calibri" panose="020F0502020204030204" pitchFamily="34" charset="0"/>
              </a:rPr>
              <a:t>sóng</a:t>
            </a:r>
            <a:r>
              <a:rPr lang="en-US" sz="2000" dirty="0">
                <a:solidFill>
                  <a:schemeClr val="tx1"/>
                </a:solidFill>
                <a:effectLst/>
                <a:latin typeface="Arial "/>
                <a:ea typeface="Calibri" panose="020F0502020204030204" pitchFamily="34" charset="0"/>
              </a:rPr>
              <a:t> </a:t>
            </a:r>
            <a:r>
              <a:rPr lang="en-US" sz="2000" dirty="0" err="1">
                <a:solidFill>
                  <a:schemeClr val="tx1"/>
                </a:solidFill>
                <a:effectLst/>
                <a:latin typeface="Arial "/>
                <a:ea typeface="Calibri" panose="020F0502020204030204" pitchFamily="34" charset="0"/>
              </a:rPr>
              <a:t>vô</a:t>
            </a:r>
            <a:r>
              <a:rPr lang="en-US" sz="2000" dirty="0">
                <a:solidFill>
                  <a:schemeClr val="tx1"/>
                </a:solidFill>
                <a:effectLst/>
                <a:latin typeface="Arial "/>
                <a:ea typeface="Calibri" panose="020F0502020204030204" pitchFamily="34" charset="0"/>
              </a:rPr>
              <a:t> </a:t>
            </a:r>
            <a:r>
              <a:rPr lang="en-US" sz="2000" dirty="0" err="1">
                <a:solidFill>
                  <a:schemeClr val="tx1"/>
                </a:solidFill>
                <a:effectLst/>
                <a:latin typeface="Arial "/>
                <a:ea typeface="Calibri" panose="020F0502020204030204" pitchFamily="34" charset="0"/>
              </a:rPr>
              <a:t>tuyến</a:t>
            </a:r>
            <a:r>
              <a:rPr lang="en-US" sz="2000" dirty="0">
                <a:solidFill>
                  <a:schemeClr val="tx1"/>
                </a:solidFill>
                <a:effectLst/>
                <a:latin typeface="Arial "/>
                <a:ea typeface="Calibri" panose="020F0502020204030204" pitchFamily="34" charset="0"/>
              </a:rPr>
              <a:t> </a:t>
            </a:r>
            <a:r>
              <a:rPr lang="en-US" sz="2000" dirty="0" err="1">
                <a:solidFill>
                  <a:schemeClr val="tx1"/>
                </a:solidFill>
                <a:effectLst/>
                <a:latin typeface="Arial "/>
                <a:ea typeface="Calibri" panose="020F0502020204030204" pitchFamily="34" charset="0"/>
              </a:rPr>
              <a:t>để</a:t>
            </a:r>
            <a:r>
              <a:rPr lang="en-US" sz="2000" dirty="0">
                <a:solidFill>
                  <a:schemeClr val="tx1"/>
                </a:solidFill>
                <a:effectLst/>
                <a:latin typeface="Arial "/>
                <a:ea typeface="Calibri" panose="020F0502020204030204" pitchFamily="34" charset="0"/>
              </a:rPr>
              <a:t> </a:t>
            </a:r>
            <a:r>
              <a:rPr lang="en-US" sz="2000" dirty="0" err="1">
                <a:solidFill>
                  <a:schemeClr val="tx1"/>
                </a:solidFill>
                <a:effectLst/>
                <a:latin typeface="Arial "/>
                <a:ea typeface="Calibri" panose="020F0502020204030204" pitchFamily="34" charset="0"/>
              </a:rPr>
              <a:t>xác</a:t>
            </a:r>
            <a:r>
              <a:rPr lang="en-US" sz="2000" dirty="0">
                <a:solidFill>
                  <a:schemeClr val="tx1"/>
                </a:solidFill>
                <a:effectLst/>
                <a:latin typeface="Arial "/>
                <a:ea typeface="Calibri" panose="020F0502020204030204" pitchFamily="34" charset="0"/>
              </a:rPr>
              <a:t> </a:t>
            </a:r>
            <a:r>
              <a:rPr lang="en-US" sz="2000" dirty="0" err="1">
                <a:solidFill>
                  <a:schemeClr val="tx1"/>
                </a:solidFill>
                <a:effectLst/>
                <a:latin typeface="Arial "/>
                <a:ea typeface="Calibri" panose="020F0502020204030204" pitchFamily="34" charset="0"/>
              </a:rPr>
              <a:t>thực</a:t>
            </a:r>
            <a:r>
              <a:rPr lang="en-US" sz="2000" dirty="0">
                <a:solidFill>
                  <a:schemeClr val="tx1"/>
                </a:solidFill>
                <a:effectLst/>
                <a:latin typeface="Arial "/>
                <a:ea typeface="Calibri" panose="020F0502020204030204" pitchFamily="34" charset="0"/>
              </a:rPr>
              <a:t> </a:t>
            </a:r>
            <a:r>
              <a:rPr lang="en-US" sz="2000" dirty="0" err="1">
                <a:solidFill>
                  <a:schemeClr val="tx1"/>
                </a:solidFill>
                <a:effectLst/>
                <a:latin typeface="Arial "/>
                <a:ea typeface="Calibri" panose="020F0502020204030204" pitchFamily="34" charset="0"/>
              </a:rPr>
              <a:t>dữ</a:t>
            </a:r>
            <a:r>
              <a:rPr lang="en-US" sz="2000" dirty="0">
                <a:solidFill>
                  <a:schemeClr val="tx1"/>
                </a:solidFill>
                <a:effectLst/>
                <a:latin typeface="Arial "/>
                <a:ea typeface="Calibri" panose="020F0502020204030204" pitchFamily="34" charset="0"/>
              </a:rPr>
              <a:t> </a:t>
            </a:r>
            <a:r>
              <a:rPr lang="en-US" sz="2000" dirty="0" err="1">
                <a:solidFill>
                  <a:schemeClr val="tx1"/>
                </a:solidFill>
                <a:effectLst/>
                <a:latin typeface="Arial "/>
                <a:ea typeface="Calibri" panose="020F0502020204030204" pitchFamily="34" charset="0"/>
              </a:rPr>
              <a:t>liệu</a:t>
            </a:r>
            <a:r>
              <a:rPr lang="en-US" sz="2000" dirty="0">
                <a:solidFill>
                  <a:schemeClr val="tx1"/>
                </a:solidFill>
                <a:effectLst/>
                <a:latin typeface="Arial "/>
                <a:ea typeface="Calibri" panose="020F0502020204030204" pitchFamily="34" charset="0"/>
              </a:rPr>
              <a:t> </a:t>
            </a:r>
            <a:r>
              <a:rPr lang="en-US" sz="2000" dirty="0" err="1">
                <a:solidFill>
                  <a:schemeClr val="tx1"/>
                </a:solidFill>
                <a:effectLst/>
                <a:latin typeface="Arial "/>
                <a:ea typeface="Calibri" panose="020F0502020204030204" pitchFamily="34" charset="0"/>
              </a:rPr>
              <a:t>đối</a:t>
            </a:r>
            <a:r>
              <a:rPr lang="en-US" sz="2000" dirty="0">
                <a:solidFill>
                  <a:schemeClr val="tx1"/>
                </a:solidFill>
                <a:effectLst/>
                <a:latin typeface="Arial "/>
                <a:ea typeface="Calibri" panose="020F0502020204030204" pitchFamily="34" charset="0"/>
              </a:rPr>
              <a:t> </a:t>
            </a:r>
            <a:r>
              <a:rPr lang="en-US" sz="2000" dirty="0" err="1">
                <a:solidFill>
                  <a:schemeClr val="tx1"/>
                </a:solidFill>
                <a:effectLst/>
                <a:latin typeface="Arial "/>
                <a:ea typeface="Calibri" panose="020F0502020204030204" pitchFamily="34" charset="0"/>
              </a:rPr>
              <a:t>tượng</a:t>
            </a:r>
            <a:r>
              <a:rPr lang="en-US" sz="2000" dirty="0">
                <a:solidFill>
                  <a:schemeClr val="tx1"/>
                </a:solidFill>
                <a:effectLst/>
                <a:latin typeface="Arial "/>
                <a:ea typeface="Calibri" panose="020F0502020204030204" pitchFamily="34" charset="0"/>
              </a:rPr>
              <a:t>.</a:t>
            </a:r>
            <a:endParaRPr lang="en-US" sz="2000" dirty="0">
              <a:solidFill>
                <a:schemeClr val="tx1"/>
              </a:solidFill>
              <a:latin typeface="Arial "/>
            </a:endParaRPr>
          </a:p>
          <a:p>
            <a:pPr marL="342900" indent="-342900">
              <a:lnSpc>
                <a:spcPct val="150000"/>
              </a:lnSpc>
              <a:spcBef>
                <a:spcPts val="600"/>
              </a:spcBef>
              <a:buFont typeface="Arial" panose="020B0604020202020204" pitchFamily="34" charset="0"/>
              <a:buChar char="•"/>
            </a:pPr>
            <a:r>
              <a:rPr lang="en-US" sz="2000" dirty="0">
                <a:solidFill>
                  <a:schemeClr val="tx1"/>
                </a:solidFill>
                <a:latin typeface="Arial "/>
              </a:rPr>
              <a:t>T</a:t>
            </a:r>
            <a:r>
              <a:rPr lang="vi-VN" sz="2000" b="0" i="0" dirty="0">
                <a:solidFill>
                  <a:schemeClr val="tx1"/>
                </a:solidFill>
                <a:effectLst/>
                <a:latin typeface="Arial "/>
              </a:rPr>
              <a:t>ự động nhận dạng và thu thập dữ liệu thông qua sự tương tác giữa các thiết bị RFID.</a:t>
            </a:r>
            <a:endParaRPr lang="en-US" sz="2000" b="0" i="0" dirty="0">
              <a:solidFill>
                <a:schemeClr val="tx1"/>
              </a:solidFill>
              <a:effectLst/>
              <a:latin typeface="Arial "/>
            </a:endParaRPr>
          </a:p>
          <a:p>
            <a:pPr marL="342900" indent="-342900">
              <a:lnSpc>
                <a:spcPct val="150000"/>
              </a:lnSpc>
              <a:spcBef>
                <a:spcPts val="600"/>
              </a:spcBef>
              <a:buFont typeface="Arial" panose="020B0604020202020204" pitchFamily="34" charset="0"/>
              <a:buChar char="•"/>
            </a:pPr>
            <a:r>
              <a:rPr lang="vi-VN" sz="2000" b="0" i="0" dirty="0">
                <a:solidFill>
                  <a:schemeClr val="tx1"/>
                </a:solidFill>
                <a:effectLst/>
                <a:latin typeface="Arial "/>
              </a:rPr>
              <a:t>Công nghệ RFID được sử dụng rộng rãi trong nhiều lĩnh vực</a:t>
            </a:r>
            <a:r>
              <a:rPr lang="en-US" sz="2000" dirty="0">
                <a:solidFill>
                  <a:schemeClr val="tx1"/>
                </a:solidFill>
                <a:latin typeface="Arial "/>
              </a:rPr>
              <a:t>.</a:t>
            </a:r>
          </a:p>
        </p:txBody>
      </p:sp>
      <p:grpSp>
        <p:nvGrpSpPr>
          <p:cNvPr id="9" name="Group 8">
            <a:extLst>
              <a:ext uri="{FF2B5EF4-FFF2-40B4-BE49-F238E27FC236}">
                <a16:creationId xmlns:a16="http://schemas.microsoft.com/office/drawing/2014/main" id="{36CCAD65-C00C-6CF3-2D62-D38A1E4F0F57}"/>
              </a:ext>
            </a:extLst>
          </p:cNvPr>
          <p:cNvGrpSpPr/>
          <p:nvPr/>
        </p:nvGrpSpPr>
        <p:grpSpPr>
          <a:xfrm>
            <a:off x="598123" y="2525964"/>
            <a:ext cx="4971972" cy="2065670"/>
            <a:chOff x="598123" y="1810693"/>
            <a:chExt cx="5420121" cy="2253559"/>
          </a:xfrm>
        </p:grpSpPr>
        <p:sp>
          <p:nvSpPr>
            <p:cNvPr id="8" name="Rectangle: Rounded Corners 7">
              <a:extLst>
                <a:ext uri="{FF2B5EF4-FFF2-40B4-BE49-F238E27FC236}">
                  <a16:creationId xmlns:a16="http://schemas.microsoft.com/office/drawing/2014/main" id="{9E49FD59-A04B-AD60-84EA-E0C50B1B1079}"/>
                </a:ext>
              </a:extLst>
            </p:cNvPr>
            <p:cNvSpPr/>
            <p:nvPr/>
          </p:nvSpPr>
          <p:spPr>
            <a:xfrm>
              <a:off x="598123" y="1810693"/>
              <a:ext cx="5420121" cy="2253559"/>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B0AFAFA-505F-9CF8-B00A-F0D80BD22729}"/>
                </a:ext>
              </a:extLst>
            </p:cNvPr>
            <p:cNvPicPr>
              <a:picLocks noChangeAspect="1"/>
            </p:cNvPicPr>
            <p:nvPr/>
          </p:nvPicPr>
          <p:blipFill>
            <a:blip r:embed="rId4"/>
            <a:stretch>
              <a:fillRect/>
            </a:stretch>
          </p:blipFill>
          <p:spPr>
            <a:xfrm>
              <a:off x="926824" y="2042115"/>
              <a:ext cx="4829740" cy="1634062"/>
            </a:xfrm>
            <a:prstGeom prst="rect">
              <a:avLst/>
            </a:prstGeom>
          </p:spPr>
        </p:pic>
      </p:grpSp>
      <p:sp>
        <p:nvSpPr>
          <p:cNvPr id="7" name="TextBox 6">
            <a:extLst>
              <a:ext uri="{FF2B5EF4-FFF2-40B4-BE49-F238E27FC236}">
                <a16:creationId xmlns:a16="http://schemas.microsoft.com/office/drawing/2014/main" id="{D0C23BCA-AA80-D2C7-ABEA-256932767FBA}"/>
              </a:ext>
            </a:extLst>
          </p:cNvPr>
          <p:cNvSpPr txBox="1"/>
          <p:nvPr/>
        </p:nvSpPr>
        <p:spPr>
          <a:xfrm>
            <a:off x="972022" y="4759442"/>
            <a:ext cx="4285652" cy="400110"/>
          </a:xfrm>
          <a:prstGeom prst="rect">
            <a:avLst/>
          </a:prstGeom>
          <a:noFill/>
        </p:spPr>
        <p:txBody>
          <a:bodyPr wrap="square">
            <a:spAutoFit/>
          </a:bodyPr>
          <a:lstStyle/>
          <a:p>
            <a:pPr algn="ctr"/>
            <a:r>
              <a:rPr lang="en-US" sz="2000" dirty="0" err="1">
                <a:latin typeface="Arial "/>
              </a:rPr>
              <a:t>Sơ</a:t>
            </a:r>
            <a:r>
              <a:rPr lang="en-US" sz="2000" dirty="0">
                <a:latin typeface="Arial "/>
              </a:rPr>
              <a:t> </a:t>
            </a:r>
            <a:r>
              <a:rPr lang="en-US" sz="2000" dirty="0" err="1">
                <a:latin typeface="Arial "/>
              </a:rPr>
              <a:t>đồ</a:t>
            </a:r>
            <a:r>
              <a:rPr lang="en-US" sz="2000" dirty="0">
                <a:latin typeface="Arial "/>
              </a:rPr>
              <a:t> </a:t>
            </a:r>
            <a:r>
              <a:rPr lang="en-US" sz="2000" dirty="0" err="1">
                <a:latin typeface="Arial "/>
              </a:rPr>
              <a:t>cơ</a:t>
            </a:r>
            <a:r>
              <a:rPr lang="en-US" sz="2000" dirty="0">
                <a:latin typeface="Arial "/>
              </a:rPr>
              <a:t> </a:t>
            </a:r>
            <a:r>
              <a:rPr lang="en-US" sz="2000" dirty="0" err="1">
                <a:latin typeface="Arial "/>
              </a:rPr>
              <a:t>bản</a:t>
            </a:r>
            <a:r>
              <a:rPr lang="en-US" sz="2000" dirty="0">
                <a:latin typeface="Arial "/>
              </a:rPr>
              <a:t> </a:t>
            </a:r>
            <a:r>
              <a:rPr lang="en-US" sz="2000" dirty="0" err="1">
                <a:latin typeface="Arial "/>
              </a:rPr>
              <a:t>của</a:t>
            </a:r>
            <a:r>
              <a:rPr lang="en-US" sz="2000" dirty="0">
                <a:latin typeface="Arial "/>
              </a:rPr>
              <a:t> </a:t>
            </a:r>
            <a:r>
              <a:rPr lang="en-US" sz="2000" dirty="0" err="1">
                <a:latin typeface="Arial "/>
              </a:rPr>
              <a:t>hệ</a:t>
            </a:r>
            <a:r>
              <a:rPr lang="en-US" sz="2000" dirty="0">
                <a:latin typeface="Arial "/>
              </a:rPr>
              <a:t> </a:t>
            </a:r>
            <a:r>
              <a:rPr lang="en-US" sz="2000" dirty="0" err="1">
                <a:latin typeface="Arial "/>
              </a:rPr>
              <a:t>thống</a:t>
            </a:r>
            <a:r>
              <a:rPr lang="en-US" sz="2000" dirty="0">
                <a:latin typeface="Arial "/>
              </a:rPr>
              <a:t> RFID</a:t>
            </a:r>
          </a:p>
        </p:txBody>
      </p:sp>
      <p:sp>
        <p:nvSpPr>
          <p:cNvPr id="10" name="Google Shape;114;p14">
            <a:extLst>
              <a:ext uri="{FF2B5EF4-FFF2-40B4-BE49-F238E27FC236}">
                <a16:creationId xmlns:a16="http://schemas.microsoft.com/office/drawing/2014/main" id="{6EE56F4D-31B8-4534-85A9-FFE7B9975BFF}"/>
              </a:ext>
            </a:extLst>
          </p:cNvPr>
          <p:cNvSpPr txBox="1"/>
          <p:nvPr/>
        </p:nvSpPr>
        <p:spPr>
          <a:xfrm>
            <a:off x="233266" y="959920"/>
            <a:ext cx="3187504" cy="55395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000" b="1" dirty="0">
                <a:solidFill>
                  <a:srgbClr val="2E75B6"/>
                </a:solidFill>
                <a:latin typeface="Calibri"/>
                <a:cs typeface="Calibri"/>
                <a:sym typeface="Calibri"/>
              </a:rPr>
              <a:t>2. </a:t>
            </a:r>
            <a:r>
              <a:rPr lang="en-US" sz="3000" b="1" dirty="0" err="1">
                <a:solidFill>
                  <a:srgbClr val="2E75B6"/>
                </a:solidFill>
                <a:latin typeface="Calibri"/>
                <a:cs typeface="Calibri"/>
                <a:sym typeface="Calibri"/>
              </a:rPr>
              <a:t>Công</a:t>
            </a:r>
            <a:r>
              <a:rPr lang="en-US" sz="3000" b="1" dirty="0">
                <a:solidFill>
                  <a:srgbClr val="2E75B6"/>
                </a:solidFill>
                <a:latin typeface="Calibri"/>
                <a:cs typeface="Calibri"/>
                <a:sym typeface="Calibri"/>
              </a:rPr>
              <a:t> </a:t>
            </a:r>
            <a:r>
              <a:rPr lang="en-US" sz="3000" b="1" dirty="0" err="1">
                <a:solidFill>
                  <a:srgbClr val="2E75B6"/>
                </a:solidFill>
                <a:latin typeface="Calibri"/>
                <a:cs typeface="Calibri"/>
                <a:sym typeface="Calibri"/>
              </a:rPr>
              <a:t>nghệ</a:t>
            </a:r>
            <a:r>
              <a:rPr lang="en-US" sz="3000" b="1" dirty="0">
                <a:solidFill>
                  <a:srgbClr val="2E75B6"/>
                </a:solidFill>
                <a:latin typeface="Calibri"/>
                <a:cs typeface="Calibri"/>
                <a:sym typeface="Calibri"/>
              </a:rPr>
              <a:t> RFID</a:t>
            </a:r>
            <a:endParaRPr lang="vi-VN" sz="3000" dirty="0"/>
          </a:p>
        </p:txBody>
      </p:sp>
      <p:sp>
        <p:nvSpPr>
          <p:cNvPr id="11" name="Google Shape;96;p13">
            <a:extLst>
              <a:ext uri="{FF2B5EF4-FFF2-40B4-BE49-F238E27FC236}">
                <a16:creationId xmlns:a16="http://schemas.microsoft.com/office/drawing/2014/main" id="{D50CA312-9706-A38E-AA47-A24AB87A8E8F}"/>
              </a:ext>
            </a:extLst>
          </p:cNvPr>
          <p:cNvSpPr txBox="1"/>
          <p:nvPr/>
        </p:nvSpPr>
        <p:spPr>
          <a:xfrm>
            <a:off x="-1130135" y="-28954"/>
            <a:ext cx="8977179" cy="707846"/>
          </a:xfrm>
          <a:prstGeom prst="rect">
            <a:avLst/>
          </a:prstGeom>
          <a:noFill/>
          <a:ln>
            <a:noFill/>
          </a:ln>
        </p:spPr>
        <p:txBody>
          <a:bodyPr spcFirstLastPara="1" wrap="square" lIns="91425" tIns="45700" rIns="91425" bIns="45700" anchor="t" anchorCtr="0">
            <a:spAutoFit/>
          </a:bodyPr>
          <a:lstStyle/>
          <a:p>
            <a:pPr lvl="0" algn="ctr"/>
            <a:r>
              <a:rPr lang="en-US" sz="4000" b="1" dirty="0">
                <a:solidFill>
                  <a:srgbClr val="2E75B6"/>
                </a:solidFill>
                <a:latin typeface="Calibri"/>
                <a:ea typeface="Calibri"/>
                <a:cs typeface="Calibri"/>
                <a:sym typeface="Calibri"/>
              </a:rPr>
              <a:t>PHẦN 2: CƠ SỞ LÝ THUYẾT</a:t>
            </a:r>
            <a:endParaRPr lang="en-US" sz="4000" dirty="0"/>
          </a:p>
        </p:txBody>
      </p:sp>
    </p:spTree>
    <p:extLst>
      <p:ext uri="{BB962C8B-B14F-4D97-AF65-F5344CB8AC3E}">
        <p14:creationId xmlns:p14="http://schemas.microsoft.com/office/powerpoint/2010/main" val="701205019"/>
      </p:ext>
    </p:extLst>
  </p:cSld>
  <p:clrMapOvr>
    <a:masterClrMapping/>
  </p:clrMapOvr>
</p:sld>
</file>

<file path=ppt/theme/theme1.xml><?xml version="1.0" encoding="utf-8"?>
<a:theme xmlns:a="http://schemas.openxmlformats.org/drawingml/2006/main" name="Chủ đề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hủ đề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7589</TotalTime>
  <Words>2430</Words>
  <Application>Microsoft Office PowerPoint</Application>
  <PresentationFormat>Widescreen</PresentationFormat>
  <Paragraphs>243</Paragraphs>
  <Slides>26</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Arial </vt:lpstr>
      <vt:lpstr>Calibri</vt:lpstr>
      <vt:lpstr>Söhne</vt:lpstr>
      <vt:lpstr>Times New Roman</vt:lpstr>
      <vt:lpstr>TimesNewRomanPS-BoldMT</vt:lpstr>
      <vt:lpstr>Wingdings</vt:lpstr>
      <vt:lpstr>Chủ đề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Huynh van Kim hen</cp:lastModifiedBy>
  <cp:revision>221</cp:revision>
  <dcterms:modified xsi:type="dcterms:W3CDTF">2023-06-16T06:20:51Z</dcterms:modified>
</cp:coreProperties>
</file>